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3" r:id="rId1"/>
  </p:sldMasterIdLst>
  <p:notesMasterIdLst>
    <p:notesMasterId r:id="rId28"/>
  </p:notesMasterIdLst>
  <p:sldIdLst>
    <p:sldId id="303" r:id="rId2"/>
    <p:sldId id="316" r:id="rId3"/>
    <p:sldId id="315" r:id="rId4"/>
    <p:sldId id="314" r:id="rId5"/>
    <p:sldId id="347" r:id="rId6"/>
    <p:sldId id="345" r:id="rId7"/>
    <p:sldId id="320" r:id="rId8"/>
    <p:sldId id="346" r:id="rId9"/>
    <p:sldId id="326" r:id="rId10"/>
    <p:sldId id="324" r:id="rId11"/>
    <p:sldId id="321" r:id="rId12"/>
    <p:sldId id="322" r:id="rId13"/>
    <p:sldId id="323" r:id="rId14"/>
    <p:sldId id="325" r:id="rId15"/>
    <p:sldId id="333" r:id="rId16"/>
    <p:sldId id="332" r:id="rId17"/>
    <p:sldId id="336" r:id="rId18"/>
    <p:sldId id="337" r:id="rId19"/>
    <p:sldId id="338" r:id="rId20"/>
    <p:sldId id="339" r:id="rId21"/>
    <p:sldId id="340" r:id="rId22"/>
    <p:sldId id="341" r:id="rId23"/>
    <p:sldId id="342" r:id="rId24"/>
    <p:sldId id="343" r:id="rId25"/>
    <p:sldId id="344" r:id="rId26"/>
    <p:sldId id="277" r:id="rId2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pitchFamily="34" charset="0"/>
        <a:ea typeface="+mn-ea"/>
        <a:cs typeface="Times New Roman" pitchFamily="18" charset="0"/>
      </a:defRPr>
    </a:lvl1pPr>
    <a:lvl2pPr marL="457200" algn="l" rtl="0" fontAlgn="base">
      <a:spcBef>
        <a:spcPct val="0"/>
      </a:spcBef>
      <a:spcAft>
        <a:spcPct val="0"/>
      </a:spcAft>
      <a:defRPr sz="2400" kern="1200">
        <a:solidFill>
          <a:schemeClr val="tx1"/>
        </a:solidFill>
        <a:latin typeface="Arial" pitchFamily="34" charset="0"/>
        <a:ea typeface="+mn-ea"/>
        <a:cs typeface="Times New Roman" pitchFamily="18" charset="0"/>
      </a:defRPr>
    </a:lvl2pPr>
    <a:lvl3pPr marL="914400" algn="l" rtl="0" fontAlgn="base">
      <a:spcBef>
        <a:spcPct val="0"/>
      </a:spcBef>
      <a:spcAft>
        <a:spcPct val="0"/>
      </a:spcAft>
      <a:defRPr sz="2400" kern="1200">
        <a:solidFill>
          <a:schemeClr val="tx1"/>
        </a:solidFill>
        <a:latin typeface="Arial" pitchFamily="34" charset="0"/>
        <a:ea typeface="+mn-ea"/>
        <a:cs typeface="Times New Roman" pitchFamily="18" charset="0"/>
      </a:defRPr>
    </a:lvl3pPr>
    <a:lvl4pPr marL="1371600" algn="l" rtl="0" fontAlgn="base">
      <a:spcBef>
        <a:spcPct val="0"/>
      </a:spcBef>
      <a:spcAft>
        <a:spcPct val="0"/>
      </a:spcAft>
      <a:defRPr sz="2400" kern="1200">
        <a:solidFill>
          <a:schemeClr val="tx1"/>
        </a:solidFill>
        <a:latin typeface="Arial" pitchFamily="34" charset="0"/>
        <a:ea typeface="+mn-ea"/>
        <a:cs typeface="Times New Roman" pitchFamily="18" charset="0"/>
      </a:defRPr>
    </a:lvl4pPr>
    <a:lvl5pPr marL="1828800" algn="l" rtl="0" fontAlgn="base">
      <a:spcBef>
        <a:spcPct val="0"/>
      </a:spcBef>
      <a:spcAft>
        <a:spcPct val="0"/>
      </a:spcAft>
      <a:defRPr sz="2400" kern="1200">
        <a:solidFill>
          <a:schemeClr val="tx1"/>
        </a:solidFill>
        <a:latin typeface="Arial" pitchFamily="34" charset="0"/>
        <a:ea typeface="+mn-ea"/>
        <a:cs typeface="Times New Roman" pitchFamily="18" charset="0"/>
      </a:defRPr>
    </a:lvl5pPr>
    <a:lvl6pPr marL="2286000" algn="l" defTabSz="914400" rtl="0" eaLnBrk="1" latinLnBrk="0" hangingPunct="1">
      <a:defRPr sz="2400" kern="1200">
        <a:solidFill>
          <a:schemeClr val="tx1"/>
        </a:solidFill>
        <a:latin typeface="Arial" pitchFamily="34" charset="0"/>
        <a:ea typeface="+mn-ea"/>
        <a:cs typeface="Times New Roman" pitchFamily="18" charset="0"/>
      </a:defRPr>
    </a:lvl6pPr>
    <a:lvl7pPr marL="2743200" algn="l" defTabSz="914400" rtl="0" eaLnBrk="1" latinLnBrk="0" hangingPunct="1">
      <a:defRPr sz="2400" kern="1200">
        <a:solidFill>
          <a:schemeClr val="tx1"/>
        </a:solidFill>
        <a:latin typeface="Arial" pitchFamily="34" charset="0"/>
        <a:ea typeface="+mn-ea"/>
        <a:cs typeface="Times New Roman" pitchFamily="18" charset="0"/>
      </a:defRPr>
    </a:lvl7pPr>
    <a:lvl8pPr marL="3200400" algn="l" defTabSz="914400" rtl="0" eaLnBrk="1" latinLnBrk="0" hangingPunct="1">
      <a:defRPr sz="2400" kern="1200">
        <a:solidFill>
          <a:schemeClr val="tx1"/>
        </a:solidFill>
        <a:latin typeface="Arial" pitchFamily="34" charset="0"/>
        <a:ea typeface="+mn-ea"/>
        <a:cs typeface="Times New Roman" pitchFamily="18" charset="0"/>
      </a:defRPr>
    </a:lvl8pPr>
    <a:lvl9pPr marL="3657600" algn="l" defTabSz="914400" rtl="0" eaLnBrk="1" latinLnBrk="0" hangingPunct="1">
      <a:defRPr sz="2400" kern="1200">
        <a:solidFill>
          <a:schemeClr val="tx1"/>
        </a:solidFill>
        <a:latin typeface="Arial" pitchFamily="34" charset="0"/>
        <a:ea typeface="+mn-ea"/>
        <a:cs typeface="Times New Roman" pitchFamily="18"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50021"/>
    <a:srgbClr val="CC0000"/>
    <a:srgbClr val="DA7F24"/>
    <a:srgbClr val="006600"/>
    <a:srgbClr val="000099"/>
    <a:srgbClr val="0000FF"/>
    <a:srgbClr val="0000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68" autoAdjust="0"/>
    <p:restoredTop sz="89365" autoAdjust="0"/>
  </p:normalViewPr>
  <p:slideViewPr>
    <p:cSldViewPr>
      <p:cViewPr>
        <p:scale>
          <a:sx n="80" d="100"/>
          <a:sy n="80" d="100"/>
        </p:scale>
        <p:origin x="-846" y="-11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Lst>
  </p:outlineViewPr>
  <p:notesTextViewPr>
    <p:cViewPr>
      <p:scale>
        <a:sx n="100" d="100"/>
        <a:sy n="100" d="100"/>
      </p:scale>
      <p:origin x="0" y="0"/>
    </p:cViewPr>
  </p:notesTextViewPr>
  <p:sorterViewPr>
    <p:cViewPr>
      <p:scale>
        <a:sx n="50" d="100"/>
        <a:sy n="50" d="100"/>
      </p:scale>
      <p:origin x="0" y="0"/>
    </p:cViewPr>
  </p:sorterViewPr>
  <p:notesViewPr>
    <p:cSldViewPr>
      <p:cViewPr varScale="1">
        <p:scale>
          <a:sx n="56" d="100"/>
          <a:sy n="56" d="100"/>
        </p:scale>
        <p:origin x="-1806" y="-7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_rels/viewProps.xml.rels><?xml version="1.0" encoding="UTF-8" standalone="yes"?>
<Relationships xmlns="http://schemas.openxmlformats.org/package/2006/relationships"><Relationship Id="rId3" Type="http://schemas.openxmlformats.org/officeDocument/2006/relationships/slide" Target="slides/slide4.xml"/><Relationship Id="rId2" Type="http://schemas.openxmlformats.org/officeDocument/2006/relationships/slide" Target="slides/slide3.xml"/><Relationship Id="rId1" Type="http://schemas.openxmlformats.org/officeDocument/2006/relationships/slide" Target="slides/slide1.xml"/><Relationship Id="rId4"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64515"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26628"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4517"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64519"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C0AA3F38-F5B0-4930-83FD-E2A5877832E4}"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EA31DF1E-D623-420D-8A9D-674575147A6E}" type="slidenum">
              <a:rPr lang="en-US"/>
              <a:pPr/>
              <a:t>1</a:t>
            </a:fld>
            <a:endParaRPr lang="en-US" dirty="0"/>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EA31DF1E-D623-420D-8A9D-674575147A6E}" type="slidenum">
              <a:rPr lang="en-US"/>
              <a:pPr/>
              <a:t>3</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EA31DF1E-D623-420D-8A9D-674575147A6E}" type="slidenum">
              <a:rPr lang="en-US"/>
              <a:pPr/>
              <a:t>4</a:t>
            </a:fld>
            <a:endParaRPr lang="en-US"/>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p>
            <a:fld id="{7D329B4B-F604-486F-BE0C-6C785AB7340F}" type="slidenum">
              <a:rPr lang="en-US"/>
              <a:pPr/>
              <a:t>26</a:t>
            </a:fld>
            <a:endParaRPr lang="en-US"/>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ed Rectangle 5"/>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lang="en-US" smtClean="0"/>
              <a:t>Click to edit Master title style</a:t>
            </a:r>
            <a:endParaRPr lang="en-US"/>
          </a:p>
        </p:txBody>
      </p:sp>
      <p:sp>
        <p:nvSpPr>
          <p:cNvPr id="20" name="Subtitle 19"/>
          <p:cNvSpPr>
            <a:spLocks noGrp="1"/>
          </p:cNvSpPr>
          <p:nvPr>
            <p:ph type="subTitle" idx="1"/>
          </p:nvPr>
        </p:nvSpPr>
        <p:spPr>
          <a:xfrm>
            <a:off x="722376" y="3685032"/>
            <a:ext cx="7772400" cy="914400"/>
          </a:xfrm>
        </p:spPr>
        <p:txBody>
          <a:bodyPr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7" name="Date Placeholder 18"/>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10"/>
          <p:cNvSpPr>
            <a:spLocks noGrp="1"/>
          </p:cNvSpPr>
          <p:nvPr>
            <p:ph type="sldNum" sz="quarter" idx="12"/>
          </p:nvPr>
        </p:nvSpPr>
        <p:spPr/>
        <p:txBody>
          <a:bodyPr/>
          <a:lstStyle>
            <a:lvl1pPr>
              <a:defRPr/>
            </a:lvl1pPr>
            <a:extLst/>
          </a:lstStyle>
          <a:p>
            <a:pPr>
              <a:defRPr/>
            </a:pPr>
            <a:fld id="{8389037F-D9D9-405E-8673-4A0BEBEEF731}"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Content Placeholder 2"/>
          <p:cNvSpPr>
            <a:spLocks noGrp="1"/>
          </p:cNvSpPr>
          <p:nvPr>
            <p:ph idx="1"/>
          </p:nvPr>
        </p:nvSpPr>
        <p:spPr>
          <a:xfrm>
            <a:off x="502920" y="530352"/>
            <a:ext cx="8183880" cy="4187952"/>
          </a:xfrm>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C39F1288-088A-4F50-A640-95C65991722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ounded Rectangle 4"/>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68344" y="4928616"/>
            <a:ext cx="8183880" cy="676656"/>
          </a:xfrm>
        </p:spPr>
        <p:txBody>
          <a:bodyPr lIns="91440" bIns="0"/>
          <a:lstStyle>
            <a:lvl1pPr algn="l">
              <a:buNone/>
              <a:defRPr sz="3600" b="0" cap="none" baseline="0">
                <a:solidFill>
                  <a:schemeClr val="bg2">
                    <a:shade val="25000"/>
                  </a:schemeClr>
                </a:solidFill>
                <a:effectLst/>
              </a:defRPr>
            </a:lvl1pPr>
            <a:extLst/>
          </a:lstStyle>
          <a:p>
            <a:r>
              <a:rPr lang="en-US" smtClean="0"/>
              <a:t>Click to edit Master title style</a:t>
            </a:r>
            <a:endParaRPr lang="en-US"/>
          </a:p>
        </p:txBody>
      </p:sp>
      <p:sp>
        <p:nvSpPr>
          <p:cNvPr id="3" name="Text Placeholder 2"/>
          <p:cNvSpPr>
            <a:spLocks noGrp="1"/>
          </p:cNvSpPr>
          <p:nvPr>
            <p:ph type="body" idx="1"/>
          </p:nvPr>
        </p:nvSpPr>
        <p:spPr>
          <a:xfrm>
            <a:off x="468344" y="5624484"/>
            <a:ext cx="8183880" cy="420624"/>
          </a:xfrm>
        </p:spPr>
        <p:txBody>
          <a:bodyPr lIns="118872" tIns="0"/>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6" name="Date Placeholder 3"/>
          <p:cNvSpPr>
            <a:spLocks noGrp="1"/>
          </p:cNvSpPr>
          <p:nvPr>
            <p:ph type="dt" sz="half" idx="10"/>
          </p:nvPr>
        </p:nvSpPr>
        <p:spPr/>
        <p:txBody>
          <a:bodyPr/>
          <a:lstStyle>
            <a:lvl1pPr>
              <a:defRPr/>
            </a:lvl1pPr>
            <a:extLst/>
          </a:lstStyle>
          <a:p>
            <a:pPr>
              <a:defRPr/>
            </a:pPr>
            <a:endParaRPr lang="en-US"/>
          </a:p>
        </p:txBody>
      </p:sp>
      <p:sp>
        <p:nvSpPr>
          <p:cNvPr id="7" name="Footer Placeholder 4"/>
          <p:cNvSpPr>
            <a:spLocks noGrp="1"/>
          </p:cNvSpPr>
          <p:nvPr>
            <p:ph type="ftr" sz="quarter" idx="11"/>
          </p:nvPr>
        </p:nvSpPr>
        <p:spPr/>
        <p:txBody>
          <a:bodyPr/>
          <a:lstStyle>
            <a:lvl1pPr>
              <a:defRPr/>
            </a:lvl1pPr>
            <a:extLst/>
          </a:lstStyle>
          <a:p>
            <a:pPr>
              <a:defRPr/>
            </a:pPr>
            <a:endParaRPr lang="en-US"/>
          </a:p>
        </p:txBody>
      </p:sp>
      <p:sp>
        <p:nvSpPr>
          <p:cNvPr id="8" name="Slide Number Placeholder 5"/>
          <p:cNvSpPr>
            <a:spLocks noGrp="1"/>
          </p:cNvSpPr>
          <p:nvPr>
            <p:ph type="sldNum" sz="quarter" idx="12"/>
          </p:nvPr>
        </p:nvSpPr>
        <p:spPr/>
        <p:txBody>
          <a:bodyPr/>
          <a:lstStyle>
            <a:lvl1pPr>
              <a:defRPr/>
            </a:lvl1pPr>
            <a:extLst/>
          </a:lstStyle>
          <a:p>
            <a:pPr>
              <a:defRPr/>
            </a:pPr>
            <a:fld id="{C85B9393-A1AC-4361-B946-5ED96B1193B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1C316D03-D533-4A1C-8396-2FCFD96FADDC}"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lvl1pPr>
              <a:defRPr b="1"/>
            </a:lvl1pPr>
            <a:extLst/>
          </a:lstStyle>
          <a:p>
            <a:r>
              <a:rPr lang="en-US" smtClean="0"/>
              <a:t>Click to edit Master title style</a:t>
            </a:r>
            <a:endParaRPr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52169" y="1447800"/>
            <a:ext cx="3931920" cy="3489960"/>
          </a:xfrm>
        </p:spPr>
        <p:txBody>
          <a:bodyPr/>
          <a:lstStyle>
            <a:lvl1pPr algn="l">
              <a:defRPr sz="2400"/>
            </a:lvl1pPr>
            <a:lvl2pPr algn="l">
              <a:defRPr sz="2000"/>
            </a:lvl2pPr>
            <a:lvl3pPr algn="l">
              <a:defRPr sz="1800"/>
            </a:lvl3pPr>
            <a:lvl4pPr algn="l">
              <a:defRPr sz="1600"/>
            </a:lvl4pPr>
            <a:lvl5pPr algn="l">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24"/>
          <p:cNvSpPr>
            <a:spLocks noGrp="1"/>
          </p:cNvSpPr>
          <p:nvPr>
            <p:ph type="dt" sz="half" idx="10"/>
          </p:nvPr>
        </p:nvSpPr>
        <p:spPr/>
        <p:txBody>
          <a:bodyPr/>
          <a:lstStyle>
            <a:lvl1pPr>
              <a:defRPr/>
            </a:lvl1pPr>
          </a:lstStyle>
          <a:p>
            <a:pPr>
              <a:defRPr/>
            </a:pPr>
            <a:endParaRPr lang="en-US"/>
          </a:p>
        </p:txBody>
      </p:sp>
      <p:sp>
        <p:nvSpPr>
          <p:cNvPr id="8" name="Footer Placeholder 17"/>
          <p:cNvSpPr>
            <a:spLocks noGrp="1"/>
          </p:cNvSpPr>
          <p:nvPr>
            <p:ph type="ftr" sz="quarter" idx="11"/>
          </p:nvPr>
        </p:nvSpPr>
        <p:spPr/>
        <p:txBody>
          <a:bodyPr/>
          <a:lstStyle>
            <a:lvl1pPr>
              <a:defRPr/>
            </a:lvl1pPr>
          </a:lstStyle>
          <a:p>
            <a:pPr>
              <a:defRPr/>
            </a:pPr>
            <a:endParaRPr lang="en-US"/>
          </a:p>
        </p:txBody>
      </p:sp>
      <p:sp>
        <p:nvSpPr>
          <p:cNvPr id="9" name="Slide Number Placeholder 4"/>
          <p:cNvSpPr>
            <a:spLocks noGrp="1"/>
          </p:cNvSpPr>
          <p:nvPr>
            <p:ph type="sldNum" sz="quarter" idx="12"/>
          </p:nvPr>
        </p:nvSpPr>
        <p:spPr/>
        <p:txBody>
          <a:bodyPr/>
          <a:lstStyle>
            <a:lvl1pPr>
              <a:defRPr/>
            </a:lvl1pPr>
          </a:lstStyle>
          <a:p>
            <a:pPr>
              <a:defRPr/>
            </a:pPr>
            <a:fld id="{5AD27A1D-8537-4D4A-A1B7-6B1A9C5D8E35}"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Date Placeholder 24"/>
          <p:cNvSpPr>
            <a:spLocks noGrp="1"/>
          </p:cNvSpPr>
          <p:nvPr>
            <p:ph type="dt" sz="half" idx="10"/>
          </p:nvPr>
        </p:nvSpPr>
        <p:spPr/>
        <p:txBody>
          <a:bodyPr/>
          <a:lstStyle>
            <a:lvl1pPr>
              <a:defRPr/>
            </a:lvl1pPr>
          </a:lstStyle>
          <a:p>
            <a:pPr>
              <a:defRPr/>
            </a:pPr>
            <a:endParaRPr lang="en-US"/>
          </a:p>
        </p:txBody>
      </p:sp>
      <p:sp>
        <p:nvSpPr>
          <p:cNvPr id="4" name="Footer Placeholder 1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4439E2D7-6396-4A2B-A7B9-B61144374FB8}"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Date Placeholder 1"/>
          <p:cNvSpPr>
            <a:spLocks noGrp="1"/>
          </p:cNvSpPr>
          <p:nvPr>
            <p:ph type="dt" sz="half" idx="10"/>
          </p:nvPr>
        </p:nvSpPr>
        <p:spPr/>
        <p:txBody>
          <a:bodyPr/>
          <a:lstStyle>
            <a:lvl1pPr>
              <a:defRPr/>
            </a:lvl1pPr>
            <a:extLst/>
          </a:lstStyle>
          <a:p>
            <a:pPr>
              <a:defRPr/>
            </a:pPr>
            <a:endParaRPr lang="en-US"/>
          </a:p>
        </p:txBody>
      </p:sp>
      <p:sp>
        <p:nvSpPr>
          <p:cNvPr id="4" name="Footer Placeholder 2"/>
          <p:cNvSpPr>
            <a:spLocks noGrp="1"/>
          </p:cNvSpPr>
          <p:nvPr>
            <p:ph type="ftr" sz="quarter" idx="11"/>
          </p:nvPr>
        </p:nvSpPr>
        <p:spPr/>
        <p:txBody>
          <a:bodyPr/>
          <a:lstStyle>
            <a:lvl1pPr>
              <a:defRPr/>
            </a:lvl1pPr>
            <a:extLst/>
          </a:lstStyle>
          <a:p>
            <a:pPr>
              <a:defRPr/>
            </a:pPr>
            <a:endParaRPr lang="en-US"/>
          </a:p>
        </p:txBody>
      </p:sp>
      <p:sp>
        <p:nvSpPr>
          <p:cNvPr id="5" name="Slide Number Placeholder 3"/>
          <p:cNvSpPr>
            <a:spLocks noGrp="1"/>
          </p:cNvSpPr>
          <p:nvPr>
            <p:ph type="sldNum" sz="quarter" idx="12"/>
          </p:nvPr>
        </p:nvSpPr>
        <p:spPr/>
        <p:txBody>
          <a:bodyPr/>
          <a:lstStyle>
            <a:lvl1pPr>
              <a:defRPr/>
            </a:lvl1pPr>
            <a:extLst/>
          </a:lstStyle>
          <a:p>
            <a:pPr>
              <a:defRPr/>
            </a:pPr>
            <a:fld id="{28C82388-C91A-49F8-813D-69948CAE13C9}"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lstStyle>
            <a:lvl1pPr algn="l">
              <a:buNone/>
              <a:defRPr sz="2200" b="1">
                <a:solidFill>
                  <a:schemeClr val="accent1"/>
                </a:solidFill>
              </a:defRPr>
            </a:lvl1pPr>
            <a:extLst/>
          </a:lstStyle>
          <a:p>
            <a:r>
              <a:rPr lang="en-US" smtClean="0"/>
              <a:t>Click to edit Master title style</a:t>
            </a:r>
            <a:endParaRPr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4"/>
          <p:cNvSpPr>
            <a:spLocks noGrp="1"/>
          </p:cNvSpPr>
          <p:nvPr>
            <p:ph type="dt" sz="half" idx="10"/>
          </p:nvPr>
        </p:nvSpPr>
        <p:spPr/>
        <p:txBody>
          <a:bodyPr/>
          <a:lstStyle>
            <a:lvl1pPr>
              <a:defRPr/>
            </a:lvl1pPr>
          </a:lstStyle>
          <a:p>
            <a:pPr>
              <a:defRPr/>
            </a:pPr>
            <a:endParaRPr lang="en-US"/>
          </a:p>
        </p:txBody>
      </p:sp>
      <p:sp>
        <p:nvSpPr>
          <p:cNvPr id="6" name="Footer Placeholder 1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516A3BA5-C6FB-4BC4-9CC6-739C5B144ECC}"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Round Single Corner Rectangle 5"/>
          <p:cNvSpPr/>
          <p:nvPr/>
        </p:nvSpPr>
        <p:spPr>
          <a:xfrm>
            <a:off x="6400800" y="433388"/>
            <a:ext cx="2324100"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lang="en-US" smtClean="0"/>
              <a:t>Click to edit Master title style</a:t>
            </a:r>
            <a:endParaRPr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normAutofit/>
          </a:bodyPr>
          <a:lstStyle>
            <a:lvl1pPr marL="0" indent="0">
              <a:buNone/>
              <a:defRPr sz="3200"/>
            </a:lvl1pPr>
            <a:extLst/>
          </a:lstStyle>
          <a:p>
            <a:pPr lvl="0"/>
            <a:r>
              <a:rPr lang="en-US" noProof="0" smtClean="0"/>
              <a:t>Click icon to add picture</a:t>
            </a:r>
            <a:endParaRPr lang="en-US" noProof="0"/>
          </a:p>
        </p:txBody>
      </p:sp>
      <p:sp>
        <p:nvSpPr>
          <p:cNvPr id="7" name="Date Placeholder 4"/>
          <p:cNvSpPr>
            <a:spLocks noGrp="1"/>
          </p:cNvSpPr>
          <p:nvPr>
            <p:ph type="dt" sz="half" idx="10"/>
          </p:nvPr>
        </p:nvSpPr>
        <p:spPr/>
        <p:txBody>
          <a:bodyPr/>
          <a:lstStyle>
            <a:lvl1pPr>
              <a:defRPr/>
            </a:lvl1pPr>
            <a:extLst/>
          </a:lstStyle>
          <a:p>
            <a:pPr>
              <a:defRPr/>
            </a:pPr>
            <a:endParaRPr lang="en-US"/>
          </a:p>
        </p:txBody>
      </p:sp>
      <p:sp>
        <p:nvSpPr>
          <p:cNvPr id="8" name="Footer Placeholder 5"/>
          <p:cNvSpPr>
            <a:spLocks noGrp="1"/>
          </p:cNvSpPr>
          <p:nvPr>
            <p:ph type="ftr" sz="quarter" idx="11"/>
          </p:nvPr>
        </p:nvSpPr>
        <p:spPr/>
        <p:txBody>
          <a:bodyPr/>
          <a:lstStyle>
            <a:lvl1pPr>
              <a:defRPr/>
            </a:lvl1pPr>
            <a:extLst/>
          </a:lstStyle>
          <a:p>
            <a:pPr>
              <a:defRPr/>
            </a:pPr>
            <a:endParaRPr lang="en-US"/>
          </a:p>
        </p:txBody>
      </p:sp>
      <p:sp>
        <p:nvSpPr>
          <p:cNvPr id="9" name="Slide Number Placeholder 6"/>
          <p:cNvSpPr>
            <a:spLocks noGrp="1"/>
          </p:cNvSpPr>
          <p:nvPr>
            <p:ph type="sldNum" sz="quarter" idx="12"/>
          </p:nvPr>
        </p:nvSpPr>
        <p:spPr/>
        <p:txBody>
          <a:bodyPr/>
          <a:lstStyle>
            <a:lvl1pPr>
              <a:defRPr/>
            </a:lvl1pPr>
            <a:extLst/>
          </a:lstStyle>
          <a:p>
            <a:pPr>
              <a:defRPr/>
            </a:pPr>
            <a:fld id="{D8E6DBC6-1560-48CC-807B-A2FEE2A8D98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4296E7B7-31F6-495F-8908-83651E7873D4}"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endParaRPr lang="en-US"/>
          </a:p>
        </p:txBody>
      </p:sp>
      <p:sp>
        <p:nvSpPr>
          <p:cNvPr id="5" name="Footer Placeholder 1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F71DB6F3-23D0-49DD-AE07-88038523B212}"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257300" y="609600"/>
            <a:ext cx="77724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1257300" y="19812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257300" y="4114800"/>
            <a:ext cx="7772400" cy="198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257300" y="6248400"/>
            <a:ext cx="1905000" cy="457200"/>
          </a:xfrm>
        </p:spPr>
        <p:txBody>
          <a:bodyPr/>
          <a:lstStyle>
            <a:lvl1pPr>
              <a:defRPr/>
            </a:lvl1pPr>
          </a:lstStyle>
          <a:p>
            <a:pPr>
              <a:defRPr/>
            </a:pPr>
            <a:endParaRPr lang="en-US"/>
          </a:p>
        </p:txBody>
      </p:sp>
      <p:sp>
        <p:nvSpPr>
          <p:cNvPr id="6" name="Footer Placeholder 5"/>
          <p:cNvSpPr>
            <a:spLocks noGrp="1"/>
          </p:cNvSpPr>
          <p:nvPr>
            <p:ph type="ftr" sz="quarter" idx="11"/>
          </p:nvPr>
        </p:nvSpPr>
        <p:spPr>
          <a:xfrm>
            <a:off x="3695700" y="6248400"/>
            <a:ext cx="2895600" cy="457200"/>
          </a:xfrm>
        </p:spPr>
        <p:txBody>
          <a:bodyPr/>
          <a:lstStyle>
            <a:lvl1pPr>
              <a:defRPr/>
            </a:lvl1pPr>
          </a:lstStyle>
          <a:p>
            <a:pPr>
              <a:defRPr/>
            </a:pPr>
            <a:endParaRPr lang="en-US"/>
          </a:p>
        </p:txBody>
      </p:sp>
      <p:sp>
        <p:nvSpPr>
          <p:cNvPr id="7" name="Slide Number Placeholder 6"/>
          <p:cNvSpPr>
            <a:spLocks noGrp="1"/>
          </p:cNvSpPr>
          <p:nvPr>
            <p:ph type="sldNum" sz="quarter" idx="12"/>
          </p:nvPr>
        </p:nvSpPr>
        <p:spPr>
          <a:xfrm>
            <a:off x="7124700" y="6248400"/>
            <a:ext cx="1905000" cy="457200"/>
          </a:xfrm>
        </p:spPr>
        <p:txBody>
          <a:bodyPr/>
          <a:lstStyle>
            <a:lvl1pPr>
              <a:defRPr/>
            </a:lvl1pPr>
          </a:lstStyle>
          <a:p>
            <a:pPr>
              <a:defRPr/>
            </a:pPr>
            <a:fld id="{C5C5F66C-82AF-4D2D-B3D1-CDF92453AC57}" type="slidenum">
              <a:rPr lang="en-US"/>
              <a:pPr>
                <a:defRPr/>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8613"/>
            <a:ext cx="8532813" cy="6197600"/>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Title Placeholder 12"/>
          <p:cNvSpPr>
            <a:spLocks noGrp="1"/>
          </p:cNvSpPr>
          <p:nvPr>
            <p:ph type="title"/>
          </p:nvPr>
        </p:nvSpPr>
        <p:spPr>
          <a:xfrm>
            <a:off x="503238" y="4986338"/>
            <a:ext cx="8183562" cy="1050925"/>
          </a:xfrm>
          <a:prstGeom prst="rect">
            <a:avLst/>
          </a:prstGeom>
        </p:spPr>
        <p:txBody>
          <a:bodyPr vert="horz" anchor="b">
            <a:normAutofit/>
          </a:bodyPr>
          <a:lstStyle>
            <a:extLst/>
          </a:lstStyle>
          <a:p>
            <a:r>
              <a:rPr lang="en-US" smtClean="0"/>
              <a:t>Click to edit Master title style</a:t>
            </a:r>
            <a:endParaRPr lang="en-US"/>
          </a:p>
        </p:txBody>
      </p:sp>
      <p:sp>
        <p:nvSpPr>
          <p:cNvPr id="3079" name="Text Placeholder 3"/>
          <p:cNvSpPr>
            <a:spLocks noGrp="1"/>
          </p:cNvSpPr>
          <p:nvPr>
            <p:ph type="body" idx="1"/>
          </p:nvPr>
        </p:nvSpPr>
        <p:spPr bwMode="auto">
          <a:xfrm>
            <a:off x="503238" y="530225"/>
            <a:ext cx="8183562" cy="4187825"/>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5" name="Date Placeholder 24"/>
          <p:cNvSpPr>
            <a:spLocks noGrp="1"/>
          </p:cNvSpPr>
          <p:nvPr>
            <p:ph type="dt" sz="half" idx="2"/>
          </p:nvPr>
        </p:nvSpPr>
        <p:spPr>
          <a:xfrm>
            <a:off x="3776663"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en-US"/>
          </a:p>
        </p:txBody>
      </p:sp>
      <p:sp>
        <p:nvSpPr>
          <p:cNvPr id="18" name="Footer Placeholder 17"/>
          <p:cNvSpPr>
            <a:spLocks noGrp="1"/>
          </p:cNvSpPr>
          <p:nvPr>
            <p:ph type="ftr" sz="quarter" idx="3"/>
          </p:nvPr>
        </p:nvSpPr>
        <p:spPr>
          <a:xfrm>
            <a:off x="6062663"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en-US"/>
          </a:p>
        </p:txBody>
      </p:sp>
      <p:sp>
        <p:nvSpPr>
          <p:cNvPr id="5" name="Slide Number Placeholder 4"/>
          <p:cNvSpPr>
            <a:spLocks noGrp="1"/>
          </p:cNvSpPr>
          <p:nvPr>
            <p:ph type="sldNum" sz="quarter" idx="4"/>
          </p:nvPr>
        </p:nvSpPr>
        <p:spPr>
          <a:xfrm>
            <a:off x="8348663" y="6111875"/>
            <a:ext cx="457200" cy="365125"/>
          </a:xfrm>
          <a:prstGeom prst="rect">
            <a:avLst/>
          </a:prstGeom>
        </p:spPr>
        <p:txBody>
          <a:bodyPr vert="horz" anchor="b"/>
          <a:lstStyle>
            <a:lvl1pPr algn="r" eaLnBrk="1" latinLnBrk="0" hangingPunct="1">
              <a:defRPr kumimoji="0" sz="1000" smtClean="0">
                <a:solidFill>
                  <a:schemeClr val="bg2">
                    <a:shade val="50000"/>
                  </a:schemeClr>
                </a:solidFill>
              </a:defRPr>
            </a:lvl1pPr>
            <a:extLst/>
          </a:lstStyle>
          <a:p>
            <a:pPr>
              <a:defRPr/>
            </a:pPr>
            <a:fld id="{F9ECBDFB-8C40-470C-B9FF-89422090637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24" r:id="rId1"/>
    <p:sldLayoutId id="2147483717" r:id="rId2"/>
    <p:sldLayoutId id="2147483725" r:id="rId3"/>
    <p:sldLayoutId id="2147483718" r:id="rId4"/>
    <p:sldLayoutId id="2147483719" r:id="rId5"/>
    <p:sldLayoutId id="2147483720" r:id="rId6"/>
    <p:sldLayoutId id="2147483726" r:id="rId7"/>
    <p:sldLayoutId id="2147483721" r:id="rId8"/>
    <p:sldLayoutId id="2147483727" r:id="rId9"/>
    <p:sldLayoutId id="2147483722" r:id="rId10"/>
    <p:sldLayoutId id="2147483723" r:id="rId11"/>
    <p:sldLayoutId id="2147483731" r:id="rId12"/>
  </p:sldLayoutIdLst>
  <p:txStyles>
    <p:titleStyle>
      <a:lvl1pPr algn="l" rtl="0" fontAlgn="base">
        <a:spcBef>
          <a:spcPct val="0"/>
        </a:spcBef>
        <a:spcAft>
          <a:spcPct val="0"/>
        </a:spcAft>
        <a:defRPr sz="3600" b="1" kern="1200">
          <a:solidFill>
            <a:srgbClr val="FF8D3E"/>
          </a:solidFill>
          <a:effectLst>
            <a:outerShdw blurRad="53975" dist="22860" dir="5400000" algn="tl" rotWithShape="0">
              <a:srgbClr val="000000">
                <a:alpha val="55000"/>
              </a:srgbClr>
            </a:outerShdw>
          </a:effectLst>
          <a:latin typeface="+mj-lt"/>
          <a:ea typeface="+mj-ea"/>
          <a:cs typeface="+mj-cs"/>
        </a:defRPr>
      </a:lvl1pPr>
      <a:lvl2pPr algn="l" rtl="0" fontAlgn="base">
        <a:spcBef>
          <a:spcPct val="0"/>
        </a:spcBef>
        <a:spcAft>
          <a:spcPct val="0"/>
        </a:spcAft>
        <a:defRPr sz="3600" b="1">
          <a:solidFill>
            <a:srgbClr val="FF8D3E"/>
          </a:solidFill>
          <a:latin typeface="Verdana" pitchFamily="34" charset="0"/>
        </a:defRPr>
      </a:lvl2pPr>
      <a:lvl3pPr algn="l" rtl="0" fontAlgn="base">
        <a:spcBef>
          <a:spcPct val="0"/>
        </a:spcBef>
        <a:spcAft>
          <a:spcPct val="0"/>
        </a:spcAft>
        <a:defRPr sz="3600" b="1">
          <a:solidFill>
            <a:srgbClr val="FF8D3E"/>
          </a:solidFill>
          <a:latin typeface="Verdana" pitchFamily="34" charset="0"/>
        </a:defRPr>
      </a:lvl3pPr>
      <a:lvl4pPr algn="l" rtl="0" fontAlgn="base">
        <a:spcBef>
          <a:spcPct val="0"/>
        </a:spcBef>
        <a:spcAft>
          <a:spcPct val="0"/>
        </a:spcAft>
        <a:defRPr sz="3600" b="1">
          <a:solidFill>
            <a:srgbClr val="FF8D3E"/>
          </a:solidFill>
          <a:latin typeface="Verdana" pitchFamily="34" charset="0"/>
        </a:defRPr>
      </a:lvl4pPr>
      <a:lvl5pPr algn="l" rtl="0" fontAlgn="base">
        <a:spcBef>
          <a:spcPct val="0"/>
        </a:spcBef>
        <a:spcAft>
          <a:spcPct val="0"/>
        </a:spcAft>
        <a:defRPr sz="3600" b="1">
          <a:solidFill>
            <a:srgbClr val="FF8D3E"/>
          </a:solidFill>
          <a:latin typeface="Verdana" pitchFamily="34" charset="0"/>
        </a:defRPr>
      </a:lvl5pPr>
      <a:lvl6pPr marL="457200" algn="l" rtl="0" fontAlgn="base">
        <a:spcBef>
          <a:spcPct val="0"/>
        </a:spcBef>
        <a:spcAft>
          <a:spcPct val="0"/>
        </a:spcAft>
        <a:defRPr sz="3600" b="1">
          <a:solidFill>
            <a:srgbClr val="FF8D3E"/>
          </a:solidFill>
          <a:latin typeface="Verdana" pitchFamily="34" charset="0"/>
        </a:defRPr>
      </a:lvl6pPr>
      <a:lvl7pPr marL="914400" algn="l" rtl="0" fontAlgn="base">
        <a:spcBef>
          <a:spcPct val="0"/>
        </a:spcBef>
        <a:spcAft>
          <a:spcPct val="0"/>
        </a:spcAft>
        <a:defRPr sz="3600" b="1">
          <a:solidFill>
            <a:srgbClr val="FF8D3E"/>
          </a:solidFill>
          <a:latin typeface="Verdana" pitchFamily="34" charset="0"/>
        </a:defRPr>
      </a:lvl7pPr>
      <a:lvl8pPr marL="1371600" algn="l" rtl="0" fontAlgn="base">
        <a:spcBef>
          <a:spcPct val="0"/>
        </a:spcBef>
        <a:spcAft>
          <a:spcPct val="0"/>
        </a:spcAft>
        <a:defRPr sz="3600" b="1">
          <a:solidFill>
            <a:srgbClr val="FF8D3E"/>
          </a:solidFill>
          <a:latin typeface="Verdana" pitchFamily="34" charset="0"/>
        </a:defRPr>
      </a:lvl8pPr>
      <a:lvl9pPr marL="1828800" algn="l" rtl="0" fontAlgn="base">
        <a:spcBef>
          <a:spcPct val="0"/>
        </a:spcBef>
        <a:spcAft>
          <a:spcPct val="0"/>
        </a:spcAft>
        <a:defRPr sz="3600" b="1">
          <a:solidFill>
            <a:srgbClr val="FF8D3E"/>
          </a:solidFill>
          <a:latin typeface="Verdana" pitchFamily="34" charset="0"/>
        </a:defRPr>
      </a:lvl9pPr>
      <a:extLst/>
    </p:titleStyle>
    <p:bodyStyle>
      <a:lvl1pPr marL="265113" indent="-265113" algn="l" rtl="0" fontAlgn="base">
        <a:spcBef>
          <a:spcPts val="25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547688" indent="-200025" algn="l" rtl="0" fontAlgn="base">
        <a:spcBef>
          <a:spcPts val="250"/>
        </a:spcBef>
        <a:spcAft>
          <a:spcPct val="0"/>
        </a:spcAft>
        <a:buClr>
          <a:schemeClr val="accent1"/>
        </a:buClr>
        <a:buSzPct val="100000"/>
        <a:buFont typeface="Verdana" pitchFamily="34" charset="0"/>
        <a:buChar char="◦"/>
        <a:defRPr sz="2400" kern="1200">
          <a:solidFill>
            <a:schemeClr val="tx1"/>
          </a:solidFill>
          <a:latin typeface="+mn-lt"/>
          <a:ea typeface="+mn-ea"/>
          <a:cs typeface="+mn-cs"/>
        </a:defRPr>
      </a:lvl2pPr>
      <a:lvl3pPr marL="785813" indent="-182563" algn="l" rtl="0" fontAlgn="base">
        <a:spcBef>
          <a:spcPts val="250"/>
        </a:spcBef>
        <a:spcAft>
          <a:spcPct val="0"/>
        </a:spcAft>
        <a:buClr>
          <a:srgbClr val="ED3742"/>
        </a:buClr>
        <a:buSzPct val="100000"/>
        <a:buFont typeface="Wingdings 2" pitchFamily="18" charset="2"/>
        <a:buChar char=""/>
        <a:defRPr sz="2200" kern="1200">
          <a:solidFill>
            <a:schemeClr val="tx1"/>
          </a:solidFill>
          <a:latin typeface="+mn-lt"/>
          <a:ea typeface="+mn-ea"/>
          <a:cs typeface="+mn-cs"/>
        </a:defRPr>
      </a:lvl3pPr>
      <a:lvl4pPr marL="1023938" indent="-182563" algn="l" rtl="0" fontAlgn="base">
        <a:spcBef>
          <a:spcPts val="225"/>
        </a:spcBef>
        <a:spcAft>
          <a:spcPct val="0"/>
        </a:spcAft>
        <a:buClr>
          <a:srgbClr val="ED3742"/>
        </a:buClr>
        <a:buSzPct val="112000"/>
        <a:buFont typeface="Verdana" pitchFamily="34" charset="0"/>
        <a:buChar char="◦"/>
        <a:defRPr sz="1900" kern="1200">
          <a:solidFill>
            <a:schemeClr val="tx1"/>
          </a:solidFill>
          <a:latin typeface="+mn-lt"/>
          <a:ea typeface="+mn-ea"/>
          <a:cs typeface="+mn-cs"/>
        </a:defRPr>
      </a:lvl4pPr>
      <a:lvl5pPr marL="1279525" indent="-182563" algn="l" rtl="0" fontAlgn="base">
        <a:spcBef>
          <a:spcPts val="250"/>
        </a:spcBef>
        <a:spcAft>
          <a:spcPct val="0"/>
        </a:spcAft>
        <a:buClr>
          <a:srgbClr val="4A85BF"/>
        </a:buClr>
        <a:buSzPct val="100000"/>
        <a:buFont typeface="Wingdings 2" pitchFamily="18" charset="2"/>
        <a:buChar char=""/>
        <a:defRPr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447800" y="457200"/>
            <a:ext cx="6629400" cy="1295400"/>
          </a:xfrm>
        </p:spPr>
        <p:txBody>
          <a:bodyPr>
            <a:normAutofit fontScale="90000"/>
          </a:bodyPr>
          <a:lstStyle/>
          <a:p>
            <a:pPr algn="ctr" fontAlgn="auto">
              <a:spcAft>
                <a:spcPts val="0"/>
              </a:spcAft>
              <a:defRPr/>
            </a:pPr>
            <a:r>
              <a:rPr lang="en-US" sz="4800" dirty="0" smtClean="0">
                <a:solidFill>
                  <a:srgbClr val="663300"/>
                </a:solidFill>
                <a:latin typeface="Times New Roman" pitchFamily="18" charset="0"/>
              </a:rPr>
              <a:t>Jesus Christ the Sacrifice</a:t>
            </a:r>
            <a:br>
              <a:rPr lang="en-US" sz="4800" dirty="0" smtClean="0">
                <a:solidFill>
                  <a:srgbClr val="663300"/>
                </a:solidFill>
                <a:latin typeface="Times New Roman" pitchFamily="18" charset="0"/>
              </a:rPr>
            </a:br>
            <a:endParaRPr lang="en-US" sz="4800" dirty="0">
              <a:solidFill>
                <a:srgbClr val="663300"/>
              </a:solidFill>
              <a:latin typeface="Times New Roman" pitchFamily="18" charset="0"/>
            </a:endParaRPr>
          </a:p>
        </p:txBody>
      </p:sp>
      <p:pic>
        <p:nvPicPr>
          <p:cNvPr id="2050" name="Picture 2" descr="D:\Documents\My Pictures\Religous\Background\Christ%20-%20In%20His%20Light%20-%20Greg%20Olsen.jpg"/>
          <p:cNvPicPr>
            <a:picLocks noChangeAspect="1" noChangeArrowheads="1"/>
          </p:cNvPicPr>
          <p:nvPr/>
        </p:nvPicPr>
        <p:blipFill>
          <a:blip r:embed="rId3" cstate="print"/>
          <a:srcRect/>
          <a:stretch>
            <a:fillRect/>
          </a:stretch>
        </p:blipFill>
        <p:spPr bwMode="auto">
          <a:xfrm>
            <a:off x="4800600" y="1447800"/>
            <a:ext cx="2442308" cy="3429000"/>
          </a:xfrm>
          <a:prstGeom prst="rect">
            <a:avLst/>
          </a:prstGeom>
          <a:noFill/>
        </p:spPr>
      </p:pic>
      <p:pic>
        <p:nvPicPr>
          <p:cNvPr id="1026" name="Picture 2"/>
          <p:cNvPicPr>
            <a:picLocks noChangeAspect="1" noChangeArrowheads="1"/>
          </p:cNvPicPr>
          <p:nvPr/>
        </p:nvPicPr>
        <p:blipFill>
          <a:blip r:embed="rId4" cstate="print"/>
          <a:srcRect/>
          <a:stretch>
            <a:fillRect/>
          </a:stretch>
        </p:blipFill>
        <p:spPr bwMode="auto">
          <a:xfrm>
            <a:off x="1752600" y="1371600"/>
            <a:ext cx="2819400" cy="3521678"/>
          </a:xfrm>
          <a:prstGeom prst="rect">
            <a:avLst/>
          </a:prstGeom>
          <a:noFill/>
          <a:ln w="9525">
            <a:noFill/>
            <a:miter lim="800000"/>
            <a:headEnd/>
            <a:tailEnd/>
          </a:ln>
        </p:spPr>
      </p:pic>
      <p:sp>
        <p:nvSpPr>
          <p:cNvPr id="5" name="Content Placeholder 2"/>
          <p:cNvSpPr>
            <a:spLocks noGrp="1"/>
          </p:cNvSpPr>
          <p:nvPr>
            <p:ph idx="1"/>
          </p:nvPr>
        </p:nvSpPr>
        <p:spPr>
          <a:xfrm>
            <a:off x="533400" y="5181600"/>
            <a:ext cx="8183880" cy="682752"/>
          </a:xfrm>
        </p:spPr>
        <p:txBody>
          <a:bodyPr/>
          <a:lstStyle/>
          <a:p>
            <a:pPr marL="514350" indent="-514350">
              <a:buNone/>
            </a:pPr>
            <a:r>
              <a:rPr lang="en-US" sz="1800" baseline="30000" dirty="0" smtClean="0">
                <a:solidFill>
                  <a:schemeClr val="accent6">
                    <a:lumMod val="50000"/>
                  </a:schemeClr>
                </a:solidFill>
              </a:rPr>
              <a:t>(Ps 27:1)</a:t>
            </a:r>
            <a:r>
              <a:rPr lang="en-US" dirty="0" smtClean="0">
                <a:solidFill>
                  <a:schemeClr val="accent6">
                    <a:lumMod val="50000"/>
                  </a:schemeClr>
                </a:solidFill>
              </a:rPr>
              <a:t> “The Lord is my light and my Salvation”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55"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p:cTn id="17" dur="1000" fill="hold"/>
                                        <p:tgtEl>
                                          <p:spTgt spid="5">
                                            <p:txEl>
                                              <p:pRg st="0" end="0"/>
                                            </p:txEl>
                                          </p:spTgt>
                                        </p:tgtEl>
                                        <p:attrNameLst>
                                          <p:attrName>ppt_w</p:attrName>
                                        </p:attrNameLst>
                                      </p:cBhvr>
                                      <p:tavLst>
                                        <p:tav tm="0">
                                          <p:val>
                                            <p:strVal val="#ppt_w*0.70"/>
                                          </p:val>
                                        </p:tav>
                                        <p:tav tm="100000">
                                          <p:val>
                                            <p:strVal val="#ppt_w"/>
                                          </p:val>
                                        </p:tav>
                                      </p:tavLst>
                                    </p:anim>
                                    <p:anim calcmode="lin" valueType="num">
                                      <p:cBhvr>
                                        <p:cTn id="18" dur="1000" fill="hold"/>
                                        <p:tgtEl>
                                          <p:spTgt spid="5">
                                            <p:txEl>
                                              <p:pRg st="0" end="0"/>
                                            </p:txEl>
                                          </p:spTgt>
                                        </p:tgtEl>
                                        <p:attrNameLst>
                                          <p:attrName>ppt_h</p:attrName>
                                        </p:attrNameLst>
                                      </p:cBhvr>
                                      <p:tavLst>
                                        <p:tav tm="0">
                                          <p:val>
                                            <p:strVal val="#ppt_h"/>
                                          </p:val>
                                        </p:tav>
                                        <p:tav tm="100000">
                                          <p:val>
                                            <p:strVal val="#ppt_h"/>
                                          </p:val>
                                        </p:tav>
                                      </p:tavLst>
                                    </p:anim>
                                    <p:animEffect transition="in" filter="fade">
                                      <p:cBhvr>
                                        <p:cTn id="19" dur="10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6800"/>
            <a:ext cx="8183562" cy="1050925"/>
          </a:xfrm>
        </p:spPr>
        <p:txBody>
          <a:bodyPr/>
          <a:lstStyle/>
          <a:p>
            <a:pPr algn="ctr"/>
            <a:r>
              <a:rPr lang="en-US" dirty="0" smtClean="0"/>
              <a:t>Beginning of the story;…</a:t>
            </a:r>
            <a:endParaRPr lang="en-US" dirty="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609600" y="685800"/>
            <a:ext cx="8183562" cy="1050925"/>
          </a:xfrm>
        </p:spPr>
        <p:txBody>
          <a:bodyPr>
            <a:normAutofit/>
          </a:bodyPr>
          <a:lstStyle/>
          <a:p>
            <a:r>
              <a:rPr lang="en-US" dirty="0" smtClean="0"/>
              <a:t>Why the Sacrifice?</a:t>
            </a:r>
            <a:endParaRPr lang="en-US" dirty="0"/>
          </a:p>
        </p:txBody>
      </p:sp>
      <p:sp>
        <p:nvSpPr>
          <p:cNvPr id="6" name="Rectangle 5"/>
          <p:cNvSpPr/>
          <p:nvPr/>
        </p:nvSpPr>
        <p:spPr>
          <a:xfrm>
            <a:off x="609600" y="2362200"/>
            <a:ext cx="5334000" cy="1200329"/>
          </a:xfrm>
          <a:prstGeom prst="rect">
            <a:avLst/>
          </a:prstGeom>
        </p:spPr>
        <p:txBody>
          <a:bodyPr wrap="square">
            <a:spAutoFit/>
          </a:bodyPr>
          <a:lstStyle/>
          <a:p>
            <a:r>
              <a:rPr lang="en-US" sz="1800" baseline="30000"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(Gen 3:8) </a:t>
            </a:r>
            <a:r>
              <a:rPr lang="en-US" sz="1800"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“And they heard the sound of the LORD God walking in the garden in the cool of the day and Adam and his wife hid themselves from the presence of the Lord GOD among the tress of the garden”</a:t>
            </a:r>
            <a:endParaRPr lang="en-US"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endParaRPr>
          </a:p>
        </p:txBody>
      </p:sp>
      <p:pic>
        <p:nvPicPr>
          <p:cNvPr id="1026" name="Picture 2" descr="D:\Documents\My Pictures\Religous\Background\adam-4.jpg"/>
          <p:cNvPicPr>
            <a:picLocks noChangeAspect="1" noChangeArrowheads="1"/>
          </p:cNvPicPr>
          <p:nvPr/>
        </p:nvPicPr>
        <p:blipFill>
          <a:blip r:embed="rId3" cstate="print"/>
          <a:srcRect/>
          <a:stretch>
            <a:fillRect/>
          </a:stretch>
        </p:blipFill>
        <p:spPr bwMode="auto">
          <a:xfrm>
            <a:off x="6172200" y="1600200"/>
            <a:ext cx="2103437" cy="2733675"/>
          </a:xfrm>
          <a:prstGeom prst="rect">
            <a:avLst/>
          </a:prstGeom>
          <a:noFill/>
        </p:spPr>
      </p:pic>
      <p:cxnSp>
        <p:nvCxnSpPr>
          <p:cNvPr id="9" name="Straight Connector 8"/>
          <p:cNvCxnSpPr/>
          <p:nvPr/>
        </p:nvCxnSpPr>
        <p:spPr>
          <a:xfrm>
            <a:off x="685800" y="5334000"/>
            <a:ext cx="762000" cy="1588"/>
          </a:xfrm>
          <a:prstGeom prst="line">
            <a:avLst/>
          </a:prstGeom>
          <a:ln w="38100" cmpd="sng">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762000" y="4343400"/>
            <a:ext cx="5257800" cy="400110"/>
          </a:xfrm>
          <a:prstGeom prst="rect">
            <a:avLst/>
          </a:prstGeom>
          <a:noFill/>
        </p:spPr>
        <p:txBody>
          <a:bodyPr wrap="square" rtlCol="0">
            <a:spAutoFit/>
          </a:bodyPr>
          <a:lstStyle/>
          <a:p>
            <a:r>
              <a:rPr lang="en-US" sz="2000" dirty="0" smtClean="0">
                <a:solidFill>
                  <a:srgbClr val="663300"/>
                </a:solidFill>
                <a:latin typeface="Times New Roman" pitchFamily="18" charset="0"/>
                <a:ea typeface="+mj-ea"/>
                <a:cs typeface="+mj-cs"/>
              </a:rPr>
              <a:t>St Athanasius book (Incarnation of the Word)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64" presetClass="path" presetSubtype="0" accel="50000" decel="50000" fill="hold" nodeType="clickEffect">
                                  <p:stCondLst>
                                    <p:cond delay="0"/>
                                  </p:stCondLst>
                                  <p:childTnLst>
                                    <p:animMotion origin="layout" path="M 0 1.72063E-6 L 0 -0.34413 " pathEditMode="relative" rAng="0" ptsTypes="AA">
                                      <p:cBhvr>
                                        <p:cTn id="21" dur="2000" fill="hold"/>
                                        <p:tgtEl>
                                          <p:spTgt spid="9"/>
                                        </p:tgtEl>
                                        <p:attrNameLst>
                                          <p:attrName>ppt_x</p:attrName>
                                          <p:attrName>ppt_y</p:attrName>
                                        </p:attrNameLst>
                                      </p:cBhvr>
                                      <p:rCtr x="0" y="-172"/>
                                    </p:animMotion>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3">
                                            <p:txEl>
                                              <p:pRg st="0" end="0"/>
                                            </p:txEl>
                                          </p:spTgt>
                                        </p:tgtEl>
                                        <p:attrNameLst>
                                          <p:attrName>style.visibility</p:attrName>
                                        </p:attrNameLst>
                                      </p:cBhvr>
                                      <p:to>
                                        <p:strVal val="visible"/>
                                      </p:to>
                                    </p:set>
                                    <p:animEffect transition="in" filter="fade">
                                      <p:cBhvr>
                                        <p:cTn id="26"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47800" y="2438400"/>
            <a:ext cx="5791200" cy="830997"/>
          </a:xfrm>
          <a:prstGeom prst="rect">
            <a:avLst/>
          </a:prstGeom>
          <a:noFill/>
        </p:spPr>
        <p:txBody>
          <a:bodyPr wrap="square" rtlCol="0">
            <a:spAutoFit/>
          </a:bodyPr>
          <a:lstStyle/>
          <a:p>
            <a:r>
              <a:rPr lang="en-US" b="1" baseline="30000" dirty="0" smtClean="0">
                <a:solidFill>
                  <a:srgbClr val="663300"/>
                </a:solidFill>
                <a:effectLst>
                  <a:outerShdw blurRad="53975" dist="22860" dir="5400000" algn="tl" rotWithShape="0">
                    <a:srgbClr val="000000">
                      <a:alpha val="55000"/>
                    </a:srgbClr>
                  </a:outerShdw>
                </a:effectLst>
                <a:latin typeface="Times New Roman" pitchFamily="18" charset="0"/>
              </a:rPr>
              <a:t>(</a:t>
            </a:r>
            <a:r>
              <a:rPr lang="en-US" b="1" baseline="30000" dirty="0" err="1" smtClean="0">
                <a:solidFill>
                  <a:srgbClr val="663300"/>
                </a:solidFill>
                <a:effectLst>
                  <a:outerShdw blurRad="53975" dist="22860" dir="5400000" algn="tl" rotWithShape="0">
                    <a:srgbClr val="000000">
                      <a:alpha val="55000"/>
                    </a:srgbClr>
                  </a:outerShdw>
                </a:effectLst>
                <a:latin typeface="Times New Roman" pitchFamily="18" charset="0"/>
              </a:rPr>
              <a:t>Ecc</a:t>
            </a:r>
            <a:r>
              <a:rPr lang="en-US" b="1" baseline="30000" dirty="0" smtClean="0">
                <a:solidFill>
                  <a:srgbClr val="663300"/>
                </a:solidFill>
                <a:effectLst>
                  <a:outerShdw blurRad="53975" dist="22860" dir="5400000" algn="tl" rotWithShape="0">
                    <a:srgbClr val="000000">
                      <a:alpha val="55000"/>
                    </a:srgbClr>
                  </a:outerShdw>
                </a:effectLst>
                <a:latin typeface="Times New Roman" pitchFamily="18" charset="0"/>
              </a:rPr>
              <a:t> 3:14)</a:t>
            </a:r>
            <a:r>
              <a:rPr lang="en-US" b="1" dirty="0" smtClean="0">
                <a:solidFill>
                  <a:srgbClr val="663300"/>
                </a:solidFill>
                <a:effectLst>
                  <a:outerShdw blurRad="53975" dist="22860" dir="5400000" algn="tl" rotWithShape="0">
                    <a:srgbClr val="000000">
                      <a:alpha val="55000"/>
                    </a:srgbClr>
                  </a:outerShdw>
                </a:effectLst>
                <a:latin typeface="Times New Roman" pitchFamily="18" charset="0"/>
              </a:rPr>
              <a:t> </a:t>
            </a:r>
            <a:r>
              <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rPr>
              <a:t>“I know that whatever God does, It shall be forever”</a:t>
            </a:r>
          </a:p>
        </p:txBody>
      </p:sp>
      <p:sp>
        <p:nvSpPr>
          <p:cNvPr id="6" name="Title 4"/>
          <p:cNvSpPr>
            <a:spLocks noGrp="1"/>
          </p:cNvSpPr>
          <p:nvPr>
            <p:ph type="title"/>
          </p:nvPr>
        </p:nvSpPr>
        <p:spPr>
          <a:xfrm>
            <a:off x="533400" y="914400"/>
            <a:ext cx="8183562" cy="1050925"/>
          </a:xfrm>
        </p:spPr>
        <p:txBody>
          <a:bodyPr>
            <a:normAutofit fontScale="90000"/>
          </a:bodyPr>
          <a:lstStyle/>
          <a:p>
            <a:r>
              <a:rPr lang="en-US" dirty="0" smtClean="0"/>
              <a:t>God is eternal, </a:t>
            </a:r>
            <a:br>
              <a:rPr lang="en-US" dirty="0" smtClean="0"/>
            </a:br>
            <a:r>
              <a:rPr lang="en-US" dirty="0" smtClean="0"/>
              <a:t>everything He does is eternal</a:t>
            </a:r>
            <a:endParaRPr lang="en-US" dirty="0"/>
          </a:p>
        </p:txBody>
      </p:sp>
      <p:sp>
        <p:nvSpPr>
          <p:cNvPr id="4" name="TextBox 3"/>
          <p:cNvSpPr txBox="1"/>
          <p:nvPr/>
        </p:nvSpPr>
        <p:spPr>
          <a:xfrm>
            <a:off x="2286000" y="4038600"/>
            <a:ext cx="5791200" cy="461665"/>
          </a:xfrm>
          <a:prstGeom prst="rect">
            <a:avLst/>
          </a:prstGeom>
          <a:noFill/>
        </p:spPr>
        <p:txBody>
          <a:bodyPr wrap="square" rtlCol="0">
            <a:spAutoFit/>
          </a:bodyPr>
          <a:lstStyle/>
          <a:p>
            <a:r>
              <a:rPr lang="en-US" b="1" dirty="0" smtClean="0">
                <a:solidFill>
                  <a:srgbClr val="663300"/>
                </a:solidFill>
                <a:effectLst>
                  <a:outerShdw blurRad="53975" dist="22860" dir="5400000" algn="tl" rotWithShape="0">
                    <a:srgbClr val="000000">
                      <a:alpha val="55000"/>
                    </a:srgbClr>
                  </a:outerShdw>
                </a:effectLst>
                <a:latin typeface="Times New Roman" pitchFamily="18" charset="0"/>
              </a:rPr>
              <a:t>We just need to believe and work</a:t>
            </a:r>
            <a:endParaRPr lang="en-US" b="1" dirty="0" smtClean="0">
              <a:solidFill>
                <a:srgbClr val="663300"/>
              </a:solidFill>
              <a:effectLst>
                <a:outerShdw blurRad="53975" dist="22860" dir="5400000" algn="tl" rotWithShape="0">
                  <a:srgbClr val="000000">
                    <a:alpha val="55000"/>
                  </a:srgbClr>
                </a:outerShdw>
              </a:effectLst>
              <a:latin typeface="Times New Roman" pitchFamily="18" charset="0"/>
              <a:ea typeface="+mj-ea"/>
              <a:cs typeface="+mj-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rmAutofit fontScale="90000"/>
          </a:bodyPr>
          <a:lstStyle/>
          <a:p>
            <a:r>
              <a:rPr lang="en-US" dirty="0" smtClean="0"/>
              <a:t>Our focus is on the sacrifice alone:</a:t>
            </a:r>
            <a:endParaRPr lang="en-US" dirty="0"/>
          </a:p>
        </p:txBody>
      </p:sp>
      <p:sp>
        <p:nvSpPr>
          <p:cNvPr id="3" name="Content Placeholder 2"/>
          <p:cNvSpPr>
            <a:spLocks noGrp="1"/>
          </p:cNvSpPr>
          <p:nvPr>
            <p:ph idx="1"/>
          </p:nvPr>
        </p:nvSpPr>
        <p:spPr>
          <a:xfrm>
            <a:off x="533400" y="1676400"/>
            <a:ext cx="4038600" cy="4187952"/>
          </a:xfrm>
        </p:spPr>
        <p:txBody>
          <a:bodyPr/>
          <a:lstStyle/>
          <a:p>
            <a:pPr marL="514350" indent="-514350">
              <a:buNone/>
            </a:pPr>
            <a:r>
              <a:rPr lang="en-US" sz="2000" baseline="30000" dirty="0" smtClean="0">
                <a:solidFill>
                  <a:schemeClr val="accent6">
                    <a:lumMod val="50000"/>
                  </a:schemeClr>
                </a:solidFill>
              </a:rPr>
              <a:t>(Acts 4:12)</a:t>
            </a:r>
            <a:r>
              <a:rPr lang="en-US" sz="2000" dirty="0" smtClean="0">
                <a:solidFill>
                  <a:schemeClr val="accent6">
                    <a:lumMod val="50000"/>
                  </a:schemeClr>
                </a:solidFill>
              </a:rPr>
              <a:t> Nor is there </a:t>
            </a:r>
          </a:p>
          <a:p>
            <a:pPr marL="514350" indent="-514350">
              <a:buNone/>
            </a:pPr>
            <a:r>
              <a:rPr lang="en-US" sz="2000" dirty="0" smtClean="0">
                <a:solidFill>
                  <a:schemeClr val="accent6">
                    <a:lumMod val="50000"/>
                  </a:schemeClr>
                </a:solidFill>
              </a:rPr>
              <a:t>salvation in any </a:t>
            </a:r>
          </a:p>
          <a:p>
            <a:pPr marL="514350" indent="-514350">
              <a:buNone/>
            </a:pPr>
            <a:r>
              <a:rPr lang="en-US" sz="2000" dirty="0" smtClean="0">
                <a:solidFill>
                  <a:schemeClr val="accent6">
                    <a:lumMod val="50000"/>
                  </a:schemeClr>
                </a:solidFill>
              </a:rPr>
              <a:t>other, for there is no </a:t>
            </a:r>
          </a:p>
          <a:p>
            <a:pPr marL="514350" indent="-514350">
              <a:buNone/>
            </a:pPr>
            <a:r>
              <a:rPr lang="en-US" sz="2000" dirty="0" smtClean="0">
                <a:solidFill>
                  <a:schemeClr val="accent6">
                    <a:lumMod val="50000"/>
                  </a:schemeClr>
                </a:solidFill>
              </a:rPr>
              <a:t>other name under </a:t>
            </a:r>
          </a:p>
          <a:p>
            <a:pPr marL="514350" indent="-514350">
              <a:buNone/>
            </a:pPr>
            <a:r>
              <a:rPr lang="en-US" sz="2000" dirty="0" smtClean="0">
                <a:solidFill>
                  <a:schemeClr val="accent6">
                    <a:lumMod val="50000"/>
                  </a:schemeClr>
                </a:solidFill>
              </a:rPr>
              <a:t>heaven given among </a:t>
            </a:r>
          </a:p>
          <a:p>
            <a:pPr marL="514350" indent="-514350">
              <a:buNone/>
            </a:pPr>
            <a:r>
              <a:rPr lang="en-US" sz="2000" dirty="0" smtClean="0">
                <a:solidFill>
                  <a:schemeClr val="accent6">
                    <a:lumMod val="50000"/>
                  </a:schemeClr>
                </a:solidFill>
              </a:rPr>
              <a:t>men by which we </a:t>
            </a:r>
          </a:p>
          <a:p>
            <a:pPr marL="514350" indent="-514350">
              <a:buNone/>
            </a:pPr>
            <a:r>
              <a:rPr lang="en-US" sz="2000" dirty="0" smtClean="0">
                <a:solidFill>
                  <a:schemeClr val="accent6">
                    <a:lumMod val="50000"/>
                  </a:schemeClr>
                </a:solidFill>
              </a:rPr>
              <a:t>must be saved.”</a:t>
            </a:r>
          </a:p>
        </p:txBody>
      </p:sp>
      <p:sp>
        <p:nvSpPr>
          <p:cNvPr id="4" name="Content Placeholder 2"/>
          <p:cNvSpPr txBox="1">
            <a:spLocks/>
          </p:cNvSpPr>
          <p:nvPr/>
        </p:nvSpPr>
        <p:spPr bwMode="auto">
          <a:xfrm>
            <a:off x="4191000" y="1752600"/>
            <a:ext cx="4038600" cy="4187952"/>
          </a:xfrm>
          <a:prstGeom prst="rect">
            <a:avLst/>
          </a:prstGeom>
          <a:noFill/>
          <a:ln w="9525">
            <a:noFill/>
            <a:miter lim="800000"/>
            <a:headEnd/>
            <a:tailEnd/>
          </a:ln>
        </p:spPr>
        <p:txBody>
          <a:bodyPr vert="horz" wrap="square" lIns="182880" tIns="91440" rIns="91440" bIns="45720" numCol="1" anchor="t" anchorCtr="0" compatLnSpc="1">
            <a:prstTxWarp prst="textNoShape">
              <a:avLst/>
            </a:prstTxWarp>
          </a:bodyPr>
          <a:lstStyle/>
          <a:p>
            <a:pPr marL="514350" marR="0" lvl="0" indent="-514350" algn="l" defTabSz="914400" rtl="0" eaLnBrk="1" fontAlgn="base" latinLnBrk="0" hangingPunct="1">
              <a:lnSpc>
                <a:spcPct val="100000"/>
              </a:lnSpc>
              <a:spcBef>
                <a:spcPts val="250"/>
              </a:spcBef>
              <a:spcAft>
                <a:spcPct val="0"/>
              </a:spcAft>
              <a:buClr>
                <a:schemeClr val="accent1"/>
              </a:buClr>
              <a:buSzPct val="80000"/>
              <a:buFont typeface="Wingdings 2" pitchFamily="18" charset="2"/>
              <a:buNone/>
              <a:tabLst/>
              <a:defRPr/>
            </a:pPr>
            <a:r>
              <a:rPr lang="en-US" sz="1800" dirty="0" smtClean="0">
                <a:solidFill>
                  <a:schemeClr val="accent6">
                    <a:lumMod val="50000"/>
                  </a:schemeClr>
                </a:solidFill>
                <a:latin typeface="+mn-lt"/>
                <a:cs typeface="+mn-cs"/>
              </a:rPr>
              <a:t>Liturgy of St Gregory </a:t>
            </a:r>
          </a:p>
          <a:p>
            <a:pPr marL="514350" marR="0" lvl="0" indent="-514350" algn="l" defTabSz="914400" rtl="0" eaLnBrk="1" fontAlgn="base" latinLnBrk="0" hangingPunct="1">
              <a:lnSpc>
                <a:spcPct val="100000"/>
              </a:lnSpc>
              <a:spcBef>
                <a:spcPts val="250"/>
              </a:spcBef>
              <a:spcAft>
                <a:spcPct val="0"/>
              </a:spcAft>
              <a:buClr>
                <a:schemeClr val="accent1"/>
              </a:buClr>
              <a:buSzPct val="80000"/>
              <a:buFont typeface="Wingdings 2" pitchFamily="18" charset="2"/>
              <a:buNone/>
              <a:tabLst/>
              <a:defRPr/>
            </a:pPr>
            <a:r>
              <a:rPr lang="en-US" sz="1800" dirty="0" smtClean="0">
                <a:solidFill>
                  <a:schemeClr val="accent6">
                    <a:lumMod val="50000"/>
                  </a:schemeClr>
                </a:solidFill>
                <a:latin typeface="+mn-lt"/>
                <a:cs typeface="+mn-cs"/>
              </a:rPr>
              <a:t>(Prayer of reconciliation) </a:t>
            </a:r>
            <a:r>
              <a:rPr lang="en-US" sz="2000" dirty="0" smtClean="0">
                <a:solidFill>
                  <a:schemeClr val="accent6">
                    <a:lumMod val="50000"/>
                  </a:schemeClr>
                </a:solidFill>
                <a:latin typeface="+mn-lt"/>
                <a:cs typeface="+mn-cs"/>
              </a:rPr>
              <a:t>Neither an angel nor an archangel neither a patriarch nor a prophet have You entrusted with our salvation.</a:t>
            </a:r>
            <a:r>
              <a:rPr lang="en-US" dirty="0" smtClean="0">
                <a:solidFill>
                  <a:schemeClr val="accent6">
                    <a:lumMod val="50000"/>
                  </a:schemeClr>
                </a:solidFill>
                <a:latin typeface="+mn-lt"/>
                <a:cs typeface="+mn-cs"/>
              </a:rPr>
              <a:t/>
            </a:r>
            <a:br>
              <a:rPr lang="en-US" dirty="0" smtClean="0">
                <a:solidFill>
                  <a:schemeClr val="accent6">
                    <a:lumMod val="50000"/>
                  </a:schemeClr>
                </a:solidFill>
                <a:latin typeface="+mn-lt"/>
                <a:cs typeface="+mn-cs"/>
              </a:rPr>
            </a:br>
            <a:endParaRPr kumimoji="0" lang="en-US" sz="2400" b="0" i="0" u="none" strike="noStrike" kern="1200" cap="none" spc="0" normalizeH="0" baseline="0" noProof="0" dirty="0" smtClean="0">
              <a:ln>
                <a:noFill/>
              </a:ln>
              <a:solidFill>
                <a:schemeClr val="accent6">
                  <a:lumMod val="50000"/>
                </a:schemeClr>
              </a:solidFill>
              <a:effectLst/>
              <a:uLnTx/>
              <a:uFillTx/>
              <a:latin typeface="+mn-lt"/>
              <a:ea typeface="+mn-ea"/>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1000"/>
                                        <p:tgtEl>
                                          <p:spTgt spid="3">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1000"/>
                                        <p:tgtEl>
                                          <p:spTgt spid="3">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20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4">
                                            <p:txEl>
                                              <p:pRg st="0" end="0"/>
                                            </p:txEl>
                                          </p:spTgt>
                                        </p:tgtEl>
                                        <p:attrNameLst>
                                          <p:attrName>style.visibility</p:attrName>
                                        </p:attrNameLst>
                                      </p:cBhvr>
                                      <p:to>
                                        <p:strVal val="visible"/>
                                      </p:to>
                                    </p:set>
                                    <p:animEffect transition="in" filter="fade">
                                      <p:cBhvr>
                                        <p:cTn id="30" dur="2000"/>
                                        <p:tgtEl>
                                          <p:spTgt spid="4">
                                            <p:txEl>
                                              <p:pRg st="0" end="0"/>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4">
                                            <p:txEl>
                                              <p:pRg st="1" end="1"/>
                                            </p:txEl>
                                          </p:spTgt>
                                        </p:tgtEl>
                                        <p:attrNameLst>
                                          <p:attrName>style.visibility</p:attrName>
                                        </p:attrNameLst>
                                      </p:cBhvr>
                                      <p:to>
                                        <p:strVal val="visible"/>
                                      </p:to>
                                    </p:set>
                                    <p:animEffect transition="in" filter="fade">
                                      <p:cBhvr>
                                        <p:cTn id="33"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rmAutofit/>
          </a:bodyPr>
          <a:lstStyle/>
          <a:p>
            <a:r>
              <a:rPr lang="en-US" dirty="0" smtClean="0"/>
              <a:t>The series:</a:t>
            </a:r>
            <a:endParaRPr lang="en-US" dirty="0"/>
          </a:p>
        </p:txBody>
      </p:sp>
      <p:sp>
        <p:nvSpPr>
          <p:cNvPr id="3" name="Content Placeholder 2"/>
          <p:cNvSpPr>
            <a:spLocks noGrp="1"/>
          </p:cNvSpPr>
          <p:nvPr>
            <p:ph idx="1"/>
          </p:nvPr>
        </p:nvSpPr>
        <p:spPr>
          <a:xfrm>
            <a:off x="533400" y="1676400"/>
            <a:ext cx="8183880" cy="4187952"/>
          </a:xfrm>
        </p:spPr>
        <p:txBody>
          <a:bodyPr/>
          <a:lstStyle/>
          <a:p>
            <a:pPr marL="514350" indent="-514350">
              <a:buAutoNum type="arabicPeriod"/>
            </a:pPr>
            <a:r>
              <a:rPr lang="en-US" dirty="0" smtClean="0">
                <a:solidFill>
                  <a:schemeClr val="accent6">
                    <a:lumMod val="50000"/>
                  </a:schemeClr>
                </a:solidFill>
              </a:rPr>
              <a:t>Jesus the veil</a:t>
            </a:r>
            <a:r>
              <a:rPr lang="en-US" sz="2000" dirty="0" smtClean="0">
                <a:solidFill>
                  <a:schemeClr val="accent6">
                    <a:lumMod val="50000"/>
                  </a:schemeClr>
                </a:solidFill>
              </a:rPr>
              <a:t/>
            </a:r>
            <a:br>
              <a:rPr lang="en-US" sz="2000" dirty="0" smtClean="0">
                <a:solidFill>
                  <a:schemeClr val="accent6">
                    <a:lumMod val="50000"/>
                  </a:schemeClr>
                </a:solidFill>
              </a:rPr>
            </a:br>
            <a:endParaRPr lang="en-US" dirty="0" smtClean="0">
              <a:solidFill>
                <a:schemeClr val="accent6">
                  <a:lumMod val="50000"/>
                </a:schemeClr>
              </a:solidFill>
            </a:endParaRPr>
          </a:p>
          <a:p>
            <a:pPr marL="514350" indent="-514350">
              <a:buAutoNum type="arabicPeriod"/>
            </a:pPr>
            <a:r>
              <a:rPr lang="en-US" dirty="0" smtClean="0">
                <a:solidFill>
                  <a:schemeClr val="accent6">
                    <a:lumMod val="50000"/>
                  </a:schemeClr>
                </a:solidFill>
              </a:rPr>
              <a:t>Jesus the teacher</a:t>
            </a:r>
            <a:br>
              <a:rPr lang="en-US" dirty="0" smtClean="0">
                <a:solidFill>
                  <a:schemeClr val="accent6">
                    <a:lumMod val="50000"/>
                  </a:schemeClr>
                </a:solidFill>
              </a:rPr>
            </a:br>
            <a:endParaRPr lang="en-US" dirty="0" smtClean="0">
              <a:solidFill>
                <a:schemeClr val="accent6">
                  <a:lumMod val="50000"/>
                </a:schemeClr>
              </a:solidFill>
            </a:endParaRPr>
          </a:p>
          <a:p>
            <a:pPr marL="514350" indent="-514350">
              <a:buAutoNum type="arabicPeriod"/>
            </a:pPr>
            <a:r>
              <a:rPr lang="en-US" dirty="0" smtClean="0">
                <a:solidFill>
                  <a:schemeClr val="accent6">
                    <a:lumMod val="50000"/>
                  </a:schemeClr>
                </a:solidFill>
              </a:rPr>
              <a:t>Jesus the Sacrifice</a:t>
            </a:r>
            <a:br>
              <a:rPr lang="en-US" dirty="0" smtClean="0">
                <a:solidFill>
                  <a:schemeClr val="accent6">
                    <a:lumMod val="50000"/>
                  </a:schemeClr>
                </a:solidFill>
              </a:rPr>
            </a:br>
            <a:endParaRPr lang="en-US" dirty="0" smtClean="0">
              <a:solidFill>
                <a:schemeClr val="accent6">
                  <a:lumMod val="50000"/>
                </a:schemeClr>
              </a:solidFill>
            </a:endParaRPr>
          </a:p>
          <a:p>
            <a:pPr marL="514350" indent="-514350">
              <a:buAutoNum type="arabicPeriod"/>
            </a:pPr>
            <a:r>
              <a:rPr lang="en-US" dirty="0" smtClean="0">
                <a:solidFill>
                  <a:schemeClr val="accent6">
                    <a:lumMod val="50000"/>
                  </a:schemeClr>
                </a:solidFill>
              </a:rPr>
              <a:t>Jesus the Lamb</a:t>
            </a:r>
            <a:endParaRPr lang="en-US" dirty="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rmAutofit/>
          </a:bodyPr>
          <a:lstStyle/>
          <a:p>
            <a:r>
              <a:rPr lang="en-US" dirty="0" smtClean="0"/>
              <a:t>The Liturgy:</a:t>
            </a:r>
            <a:endParaRPr lang="en-US" dirty="0"/>
          </a:p>
        </p:txBody>
      </p:sp>
      <p:sp>
        <p:nvSpPr>
          <p:cNvPr id="3" name="Content Placeholder 2"/>
          <p:cNvSpPr>
            <a:spLocks noGrp="1"/>
          </p:cNvSpPr>
          <p:nvPr>
            <p:ph idx="1"/>
          </p:nvPr>
        </p:nvSpPr>
        <p:spPr>
          <a:xfrm>
            <a:off x="533400" y="1676400"/>
            <a:ext cx="8183880" cy="4187952"/>
          </a:xfrm>
        </p:spPr>
        <p:txBody>
          <a:bodyPr/>
          <a:lstStyle/>
          <a:p>
            <a:pPr marL="514350" indent="-514350">
              <a:buAutoNum type="arabicPeriod"/>
            </a:pPr>
            <a:r>
              <a:rPr lang="en-US" dirty="0" smtClean="0">
                <a:solidFill>
                  <a:schemeClr val="accent6">
                    <a:lumMod val="50000"/>
                  </a:schemeClr>
                </a:solidFill>
              </a:rPr>
              <a:t>Offering of incense </a:t>
            </a:r>
            <a:r>
              <a:rPr lang="en-US" sz="2000" dirty="0" smtClean="0">
                <a:solidFill>
                  <a:schemeClr val="accent6">
                    <a:lumMod val="50000"/>
                  </a:schemeClr>
                </a:solidFill>
              </a:rPr>
              <a:t>(Evening &amp; Morning)</a:t>
            </a:r>
            <a:br>
              <a:rPr lang="en-US" sz="2000" dirty="0" smtClean="0">
                <a:solidFill>
                  <a:schemeClr val="accent6">
                    <a:lumMod val="50000"/>
                  </a:schemeClr>
                </a:solidFill>
              </a:rPr>
            </a:br>
            <a:endParaRPr lang="en-US" dirty="0" smtClean="0">
              <a:solidFill>
                <a:schemeClr val="accent6">
                  <a:lumMod val="50000"/>
                </a:schemeClr>
              </a:solidFill>
            </a:endParaRPr>
          </a:p>
          <a:p>
            <a:pPr marL="514350" indent="-514350">
              <a:buAutoNum type="arabicPeriod"/>
            </a:pPr>
            <a:r>
              <a:rPr lang="en-US" dirty="0" smtClean="0">
                <a:solidFill>
                  <a:schemeClr val="accent6">
                    <a:lumMod val="50000"/>
                  </a:schemeClr>
                </a:solidFill>
              </a:rPr>
              <a:t>Doctrinal Liturgy </a:t>
            </a:r>
            <a:r>
              <a:rPr lang="en-US" sz="2000" dirty="0" smtClean="0">
                <a:solidFill>
                  <a:schemeClr val="accent6">
                    <a:lumMod val="50000"/>
                  </a:schemeClr>
                </a:solidFill>
              </a:rPr>
              <a:t>(Catechumens) </a:t>
            </a:r>
            <a:r>
              <a:rPr lang="en-US" dirty="0" smtClean="0">
                <a:solidFill>
                  <a:schemeClr val="accent6">
                    <a:lumMod val="50000"/>
                  </a:schemeClr>
                </a:solidFill>
              </a:rPr>
              <a:t/>
            </a:r>
            <a:br>
              <a:rPr lang="en-US" dirty="0" smtClean="0">
                <a:solidFill>
                  <a:schemeClr val="accent6">
                    <a:lumMod val="50000"/>
                  </a:schemeClr>
                </a:solidFill>
              </a:rPr>
            </a:br>
            <a:endParaRPr lang="en-US" dirty="0" smtClean="0">
              <a:solidFill>
                <a:schemeClr val="accent6">
                  <a:lumMod val="50000"/>
                </a:schemeClr>
              </a:solidFill>
            </a:endParaRPr>
          </a:p>
          <a:p>
            <a:pPr marL="514350" indent="-514350">
              <a:buAutoNum type="arabicPeriod"/>
            </a:pPr>
            <a:r>
              <a:rPr lang="en-US" dirty="0" smtClean="0">
                <a:solidFill>
                  <a:schemeClr val="accent6">
                    <a:lumMod val="50000"/>
                  </a:schemeClr>
                </a:solidFill>
              </a:rPr>
              <a:t>Liturgy of the Faithful </a:t>
            </a:r>
            <a:r>
              <a:rPr lang="en-US" sz="2000" dirty="0" smtClean="0">
                <a:solidFill>
                  <a:schemeClr val="accent6">
                    <a:lumMod val="50000"/>
                  </a:schemeClr>
                </a:solidFill>
              </a:rPr>
              <a:t>(Believers)</a:t>
            </a:r>
            <a:endParaRPr lang="en-US" sz="2000" dirty="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124200" y="3581400"/>
            <a:ext cx="3048000" cy="2031206"/>
          </a:xfrm>
          <a:prstGeom prst="rect">
            <a:avLst/>
          </a:prstGeom>
          <a:noFill/>
          <a:ln w="9525">
            <a:noFill/>
            <a:miter lim="800000"/>
            <a:headEnd/>
            <a:tailEnd/>
          </a:ln>
        </p:spPr>
      </p:pic>
      <p:pic>
        <p:nvPicPr>
          <p:cNvPr id="1030" name="Picture 6"/>
          <p:cNvPicPr>
            <a:picLocks noChangeAspect="1" noChangeArrowheads="1"/>
          </p:cNvPicPr>
          <p:nvPr/>
        </p:nvPicPr>
        <p:blipFill>
          <a:blip r:embed="rId3" cstate="print"/>
          <a:srcRect/>
          <a:stretch>
            <a:fillRect/>
          </a:stretch>
        </p:blipFill>
        <p:spPr bwMode="auto">
          <a:xfrm>
            <a:off x="838200" y="609600"/>
            <a:ext cx="4574628" cy="3048000"/>
          </a:xfrm>
          <a:prstGeom prst="rect">
            <a:avLst/>
          </a:prstGeom>
          <a:noFill/>
          <a:ln w="9525">
            <a:noFill/>
            <a:miter lim="800000"/>
            <a:headEnd/>
            <a:tailEnd/>
          </a:ln>
        </p:spPr>
      </p:pic>
      <p:pic>
        <p:nvPicPr>
          <p:cNvPr id="1031" name="Picture 7"/>
          <p:cNvPicPr>
            <a:picLocks noChangeAspect="1" noChangeArrowheads="1"/>
          </p:cNvPicPr>
          <p:nvPr/>
        </p:nvPicPr>
        <p:blipFill>
          <a:blip r:embed="rId4" cstate="print"/>
          <a:srcRect/>
          <a:stretch>
            <a:fillRect/>
          </a:stretch>
        </p:blipFill>
        <p:spPr bwMode="auto">
          <a:xfrm>
            <a:off x="5486400" y="1143000"/>
            <a:ext cx="1981200" cy="294691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447800"/>
            <a:ext cx="4038600" cy="3048000"/>
          </a:xfrm>
        </p:spPr>
        <p:txBody>
          <a:bodyPr/>
          <a:lstStyle/>
          <a:p>
            <a:pPr marL="514350" indent="-514350">
              <a:buNone/>
            </a:pPr>
            <a:r>
              <a:rPr lang="en-US" dirty="0" smtClean="0">
                <a:solidFill>
                  <a:schemeClr val="accent6">
                    <a:lumMod val="50000"/>
                  </a:schemeClr>
                </a:solidFill>
              </a:rPr>
              <a:t>Do we offer a </a:t>
            </a:r>
          </a:p>
          <a:p>
            <a:pPr marL="514350" indent="-514350">
              <a:buNone/>
            </a:pPr>
            <a:r>
              <a:rPr lang="en-US" dirty="0" smtClean="0">
                <a:solidFill>
                  <a:schemeClr val="accent6">
                    <a:lumMod val="50000"/>
                  </a:schemeClr>
                </a:solidFill>
              </a:rPr>
              <a:t>sacrifice in the </a:t>
            </a:r>
          </a:p>
          <a:p>
            <a:pPr marL="514350" indent="-514350">
              <a:buNone/>
            </a:pPr>
            <a:r>
              <a:rPr lang="en-US" dirty="0" smtClean="0">
                <a:solidFill>
                  <a:schemeClr val="accent6">
                    <a:lumMod val="50000"/>
                  </a:schemeClr>
                </a:solidFill>
              </a:rPr>
              <a:t>Offering of Incense </a:t>
            </a:r>
          </a:p>
          <a:p>
            <a:pPr marL="514350" indent="-514350">
              <a:buNone/>
            </a:pPr>
            <a:r>
              <a:rPr lang="en-US" dirty="0" smtClean="0">
                <a:solidFill>
                  <a:schemeClr val="accent6">
                    <a:lumMod val="50000"/>
                  </a:schemeClr>
                </a:solidFill>
              </a:rPr>
              <a:t>(Evening and </a:t>
            </a:r>
          </a:p>
          <a:p>
            <a:pPr marL="514350" indent="-514350">
              <a:buNone/>
            </a:pPr>
            <a:r>
              <a:rPr lang="en-US" dirty="0" smtClean="0">
                <a:solidFill>
                  <a:schemeClr val="accent6">
                    <a:lumMod val="50000"/>
                  </a:schemeClr>
                </a:solidFill>
              </a:rPr>
              <a:t>Morning)?</a:t>
            </a:r>
          </a:p>
        </p:txBody>
      </p:sp>
      <p:pic>
        <p:nvPicPr>
          <p:cNvPr id="4" name="Picture 4" descr="8"/>
          <p:cNvPicPr>
            <a:picLocks noChangeAspect="1" noChangeArrowheads="1"/>
          </p:cNvPicPr>
          <p:nvPr/>
        </p:nvPicPr>
        <p:blipFill>
          <a:blip r:embed="rId2" cstate="print"/>
          <a:srcRect/>
          <a:stretch>
            <a:fillRect/>
          </a:stretch>
        </p:blipFill>
        <p:spPr bwMode="auto">
          <a:xfrm>
            <a:off x="4572000" y="533400"/>
            <a:ext cx="3886200" cy="5181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Autofit/>
          </a:bodyPr>
          <a:lstStyle/>
          <a:p>
            <a:r>
              <a:rPr lang="en-US" sz="3200" dirty="0" smtClean="0"/>
              <a:t>Is there a relation between the sacrifice and incense?</a:t>
            </a:r>
            <a:endParaRPr lang="en-US" sz="3200" dirty="0"/>
          </a:p>
        </p:txBody>
      </p:sp>
      <p:sp>
        <p:nvSpPr>
          <p:cNvPr id="3" name="Content Placeholder 2"/>
          <p:cNvSpPr>
            <a:spLocks noGrp="1"/>
          </p:cNvSpPr>
          <p:nvPr>
            <p:ph idx="1"/>
          </p:nvPr>
        </p:nvSpPr>
        <p:spPr>
          <a:xfrm>
            <a:off x="533400" y="1676400"/>
            <a:ext cx="8183880" cy="4187952"/>
          </a:xfrm>
        </p:spPr>
        <p:txBody>
          <a:bodyPr/>
          <a:lstStyle/>
          <a:p>
            <a:pPr marL="514350" indent="-514350">
              <a:buNone/>
            </a:pPr>
            <a:r>
              <a:rPr lang="en-US" dirty="0" smtClean="0">
                <a:solidFill>
                  <a:schemeClr val="accent6">
                    <a:lumMod val="50000"/>
                  </a:schemeClr>
                </a:solidFill>
              </a:rPr>
              <a:t>In the offering of incense (Morning) Abuna </a:t>
            </a:r>
          </a:p>
          <a:p>
            <a:pPr marL="514350" indent="-514350">
              <a:buNone/>
            </a:pPr>
            <a:r>
              <a:rPr lang="en-US" dirty="0" smtClean="0">
                <a:solidFill>
                  <a:schemeClr val="accent6">
                    <a:lumMod val="50000"/>
                  </a:schemeClr>
                </a:solidFill>
              </a:rPr>
              <a:t>prays inaudibly:</a:t>
            </a:r>
          </a:p>
          <a:p>
            <a:pPr marL="514350" indent="-514350">
              <a:buNone/>
            </a:pPr>
            <a:r>
              <a:rPr lang="en-US" dirty="0" smtClean="0">
                <a:solidFill>
                  <a:schemeClr val="accent6">
                    <a:lumMod val="50000"/>
                  </a:schemeClr>
                </a:solidFill>
              </a:rPr>
              <a:t/>
            </a:r>
            <a:br>
              <a:rPr lang="en-US" dirty="0" smtClean="0">
                <a:solidFill>
                  <a:schemeClr val="accent6">
                    <a:lumMod val="50000"/>
                  </a:schemeClr>
                </a:solidFill>
              </a:rPr>
            </a:br>
            <a:r>
              <a:rPr lang="en-US" dirty="0" smtClean="0">
                <a:solidFill>
                  <a:schemeClr val="accent6">
                    <a:lumMod val="50000"/>
                  </a:schemeClr>
                </a:solidFill>
              </a:rPr>
              <a:t>“O God who received to Yourself the offerings of the righteous Abel, the sacrifice of Noah and Abraham and the incense of Aaron and Zachariah”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183880" cy="4572000"/>
          </a:xfrm>
        </p:spPr>
        <p:txBody>
          <a:bodyPr/>
          <a:lstStyle/>
          <a:p>
            <a:pPr marL="514350" indent="-514350">
              <a:buFont typeface="Wingdings" pitchFamily="2" charset="2"/>
              <a:buChar char="v"/>
            </a:pPr>
            <a:r>
              <a:rPr lang="en-US" sz="2400" dirty="0" smtClean="0">
                <a:solidFill>
                  <a:schemeClr val="accent6">
                    <a:lumMod val="50000"/>
                  </a:schemeClr>
                </a:solidFill>
              </a:rPr>
              <a:t>In the Jewish Rite there was a prayer at</a:t>
            </a:r>
          </a:p>
          <a:p>
            <a:pPr marL="514350" indent="-514350">
              <a:buNone/>
            </a:pPr>
            <a:r>
              <a:rPr lang="en-US" sz="2400" dirty="0" smtClean="0">
                <a:solidFill>
                  <a:schemeClr val="accent6">
                    <a:lumMod val="50000"/>
                  </a:schemeClr>
                </a:solidFill>
              </a:rPr>
              <a:t>	morning &amp; evening where they used to offer a sacrifice.</a:t>
            </a:r>
            <a:br>
              <a:rPr lang="en-US" sz="2400" dirty="0" smtClean="0">
                <a:solidFill>
                  <a:schemeClr val="accent6">
                    <a:lumMod val="50000"/>
                  </a:schemeClr>
                </a:solidFill>
              </a:rPr>
            </a:br>
            <a:endParaRPr lang="en-US" sz="2400" dirty="0" smtClean="0">
              <a:solidFill>
                <a:schemeClr val="accent6">
                  <a:lumMod val="50000"/>
                </a:schemeClr>
              </a:solidFill>
            </a:endParaRPr>
          </a:p>
          <a:p>
            <a:pPr marL="514350" indent="-514350">
              <a:buFont typeface="Wingdings" pitchFamily="2" charset="2"/>
              <a:buChar char="v"/>
            </a:pPr>
            <a:r>
              <a:rPr lang="en-US" sz="2400" dirty="0" smtClean="0">
                <a:solidFill>
                  <a:schemeClr val="accent6">
                    <a:lumMod val="50000"/>
                  </a:schemeClr>
                </a:solidFill>
              </a:rPr>
              <a:t>In the New Testament, we have ONLY one sacrifice.</a:t>
            </a:r>
            <a:br>
              <a:rPr lang="en-US" sz="2400" dirty="0" smtClean="0">
                <a:solidFill>
                  <a:schemeClr val="accent6">
                    <a:lumMod val="50000"/>
                  </a:schemeClr>
                </a:solidFill>
              </a:rPr>
            </a:br>
            <a:endParaRPr lang="en-US" sz="2400" dirty="0" smtClean="0">
              <a:solidFill>
                <a:schemeClr val="accent6">
                  <a:lumMod val="50000"/>
                </a:schemeClr>
              </a:solidFill>
            </a:endParaRPr>
          </a:p>
          <a:p>
            <a:pPr marL="514350" indent="-514350">
              <a:buFont typeface="Wingdings" pitchFamily="2" charset="2"/>
              <a:buChar char="v"/>
            </a:pPr>
            <a:r>
              <a:rPr lang="en-US" sz="2400" dirty="0" smtClean="0">
                <a:solidFill>
                  <a:schemeClr val="accent6">
                    <a:lumMod val="50000"/>
                  </a:schemeClr>
                </a:solidFill>
              </a:rPr>
              <a:t>This was changed to Offering of incense</a:t>
            </a:r>
          </a:p>
          <a:p>
            <a:pPr marL="514350" indent="-514350">
              <a:buNone/>
            </a:pPr>
            <a:r>
              <a:rPr lang="en-US" sz="2400" dirty="0" smtClean="0">
                <a:solidFill>
                  <a:schemeClr val="accent6">
                    <a:lumMod val="50000"/>
                  </a:schemeClr>
                </a:solidFill>
              </a:rPr>
              <a:t>	morning &amp; evening.</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2000"/>
                                        <p:tgtEl>
                                          <p:spTgt spid="3">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20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85800"/>
            <a:ext cx="8183880" cy="1219200"/>
          </a:xfrm>
        </p:spPr>
        <p:txBody>
          <a:bodyPr>
            <a:normAutofit/>
          </a:bodyPr>
          <a:lstStyle/>
          <a:p>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3" name="Content Placeholder 2"/>
          <p:cNvSpPr>
            <a:spLocks noGrp="1"/>
          </p:cNvSpPr>
          <p:nvPr>
            <p:ph idx="1"/>
          </p:nvPr>
        </p:nvSpPr>
        <p:spPr>
          <a:xfrm>
            <a:off x="457200" y="762000"/>
            <a:ext cx="8183880" cy="1295400"/>
          </a:xfrm>
        </p:spPr>
        <p:txBody>
          <a:bodyPr>
            <a:normAutofit/>
          </a:bodyPr>
          <a:lstStyle/>
          <a:p>
            <a:pPr marL="514350" indent="-514350">
              <a:buNone/>
            </a:pPr>
            <a:r>
              <a:rPr lang="en-US" dirty="0" smtClean="0">
                <a:solidFill>
                  <a:schemeClr val="accent6">
                    <a:lumMod val="50000"/>
                  </a:schemeClr>
                </a:solidFill>
              </a:rPr>
              <a:t>In the OT the Lord asked to build an alter of incense in the Holy</a:t>
            </a:r>
          </a:p>
          <a:p>
            <a:pPr marL="514350" indent="-514350">
              <a:buNone/>
            </a:pPr>
            <a:endParaRPr lang="en-US" dirty="0" smtClean="0">
              <a:solidFill>
                <a:schemeClr val="accent6">
                  <a:lumMod val="50000"/>
                </a:schemeClr>
              </a:solidFill>
            </a:endParaRPr>
          </a:p>
        </p:txBody>
      </p:sp>
      <p:pic>
        <p:nvPicPr>
          <p:cNvPr id="1026" name="Picture 2"/>
          <p:cNvPicPr>
            <a:picLocks noChangeAspect="1" noChangeArrowheads="1"/>
          </p:cNvPicPr>
          <p:nvPr/>
        </p:nvPicPr>
        <p:blipFill>
          <a:blip r:embed="rId2" cstate="print"/>
          <a:srcRect/>
          <a:stretch>
            <a:fillRect/>
          </a:stretch>
        </p:blipFill>
        <p:spPr bwMode="auto">
          <a:xfrm>
            <a:off x="914400" y="1981200"/>
            <a:ext cx="7473401" cy="350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rmAutofit/>
          </a:bodyPr>
          <a:lstStyle/>
          <a:p>
            <a:endParaRPr lang="en-US" dirty="0"/>
          </a:p>
        </p:txBody>
      </p:sp>
      <p:sp>
        <p:nvSpPr>
          <p:cNvPr id="3" name="Content Placeholder 2"/>
          <p:cNvSpPr>
            <a:spLocks noGrp="1"/>
          </p:cNvSpPr>
          <p:nvPr>
            <p:ph idx="1"/>
          </p:nvPr>
        </p:nvSpPr>
        <p:spPr>
          <a:xfrm>
            <a:off x="533400" y="1676400"/>
            <a:ext cx="8183880" cy="4187952"/>
          </a:xfrm>
        </p:spPr>
        <p:txBody>
          <a:bodyPr/>
          <a:lstStyle/>
          <a:p>
            <a:pPr marL="514350" indent="-514350">
              <a:buNone/>
            </a:pPr>
            <a:r>
              <a:rPr lang="en-US" dirty="0" smtClean="0">
                <a:solidFill>
                  <a:schemeClr val="accent6">
                    <a:lumMod val="50000"/>
                  </a:schemeClr>
                </a:solidFill>
              </a:rPr>
              <a:t>In the morning if you attend raising of </a:t>
            </a:r>
          </a:p>
          <a:p>
            <a:pPr marL="514350" indent="-514350">
              <a:buNone/>
            </a:pPr>
            <a:r>
              <a:rPr lang="en-US" dirty="0" smtClean="0">
                <a:solidFill>
                  <a:schemeClr val="accent6">
                    <a:lumMod val="50000"/>
                  </a:schemeClr>
                </a:solidFill>
              </a:rPr>
              <a:t>incense and leave to work.</a:t>
            </a:r>
            <a:br>
              <a:rPr lang="en-US" dirty="0" smtClean="0">
                <a:solidFill>
                  <a:schemeClr val="accent6">
                    <a:lumMod val="50000"/>
                  </a:schemeClr>
                </a:solidFill>
              </a:rPr>
            </a:br>
            <a:endParaRPr lang="en-US" dirty="0" smtClean="0">
              <a:solidFill>
                <a:schemeClr val="accent6">
                  <a:lumMod val="50000"/>
                </a:schemeClr>
              </a:solidFill>
            </a:endParaRPr>
          </a:p>
          <a:p>
            <a:pPr marL="514350" indent="-514350">
              <a:buNone/>
            </a:pPr>
            <a:r>
              <a:rPr lang="en-US" dirty="0" smtClean="0">
                <a:solidFill>
                  <a:schemeClr val="accent6">
                    <a:lumMod val="50000"/>
                  </a:schemeClr>
                </a:solidFill>
              </a:rPr>
              <a:t>As if you have offered a sacrifice.</a:t>
            </a:r>
          </a:p>
          <a:p>
            <a:pPr marL="514350" indent="-514350">
              <a:buNone/>
            </a:pPr>
            <a:r>
              <a:rPr lang="en-US" dirty="0" smtClean="0">
                <a:solidFill>
                  <a:schemeClr val="accent6">
                    <a:lumMod val="50000"/>
                  </a:schemeClr>
                </a:solidFill>
              </a:rPr>
              <a:t>Not an animal sacrifice or Body and Blood </a:t>
            </a:r>
          </a:p>
          <a:p>
            <a:pPr marL="514350" indent="-514350">
              <a:buNone/>
            </a:pPr>
            <a:r>
              <a:rPr lang="en-US" dirty="0" smtClean="0">
                <a:solidFill>
                  <a:schemeClr val="accent6">
                    <a:lumMod val="50000"/>
                  </a:schemeClr>
                </a:solidFill>
              </a:rPr>
              <a:t>but a sacrifice of incense.</a:t>
            </a:r>
          </a:p>
          <a:p>
            <a:pPr marL="514350" indent="-514350">
              <a:buNone/>
            </a:pPr>
            <a:endParaRPr lang="en-US" dirty="0" smtClean="0">
              <a:solidFill>
                <a:schemeClr val="accent6">
                  <a:lumMod val="50000"/>
                </a:schemeClr>
              </a:solidFill>
            </a:endParaRPr>
          </a:p>
          <a:p>
            <a:pPr marL="514350" indent="-514350">
              <a:buNone/>
            </a:pPr>
            <a:endParaRPr lang="en-US" dirty="0" smtClean="0">
              <a:solidFill>
                <a:schemeClr val="accent6">
                  <a:lumMod val="50000"/>
                </a:schemeClr>
              </a:solidFill>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rmAutofit/>
          </a:bodyPr>
          <a:lstStyle/>
          <a:p>
            <a:r>
              <a:rPr lang="en-US" dirty="0" smtClean="0"/>
              <a:t>Offering of Incense:</a:t>
            </a:r>
            <a:endParaRPr lang="en-US" dirty="0"/>
          </a:p>
        </p:txBody>
      </p:sp>
      <p:sp>
        <p:nvSpPr>
          <p:cNvPr id="3" name="Content Placeholder 2"/>
          <p:cNvSpPr>
            <a:spLocks noGrp="1"/>
          </p:cNvSpPr>
          <p:nvPr>
            <p:ph idx="1"/>
          </p:nvPr>
        </p:nvSpPr>
        <p:spPr>
          <a:xfrm>
            <a:off x="533400" y="1676400"/>
            <a:ext cx="8183880" cy="4187952"/>
          </a:xfrm>
        </p:spPr>
        <p:txBody>
          <a:bodyPr>
            <a:normAutofit fontScale="85000" lnSpcReduction="10000"/>
          </a:bodyPr>
          <a:lstStyle/>
          <a:p>
            <a:pPr marL="514350" indent="-514350">
              <a:buNone/>
            </a:pPr>
            <a:r>
              <a:rPr lang="en-US" sz="2300" baseline="30000" dirty="0" smtClean="0">
                <a:solidFill>
                  <a:schemeClr val="accent6">
                    <a:lumMod val="50000"/>
                  </a:schemeClr>
                </a:solidFill>
              </a:rPr>
              <a:t>(Malachi 1:11)</a:t>
            </a:r>
            <a:r>
              <a:rPr lang="en-US" dirty="0" smtClean="0">
                <a:solidFill>
                  <a:schemeClr val="accent6">
                    <a:lumMod val="50000"/>
                  </a:schemeClr>
                </a:solidFill>
              </a:rPr>
              <a:t> My name will be great among the nations, from the rising to the setting of the sun. In every place incense and pure offerings will be brought to my name</a:t>
            </a:r>
          </a:p>
          <a:p>
            <a:pPr marL="514350" indent="-514350">
              <a:buNone/>
            </a:pPr>
            <a:endParaRPr lang="en-US" dirty="0" smtClean="0">
              <a:solidFill>
                <a:schemeClr val="accent6">
                  <a:lumMod val="50000"/>
                </a:schemeClr>
              </a:solidFill>
            </a:endParaRPr>
          </a:p>
          <a:p>
            <a:pPr marL="514350" indent="-514350">
              <a:buFont typeface="Wingdings" pitchFamily="2" charset="2"/>
              <a:buChar char="v"/>
            </a:pPr>
            <a:r>
              <a:rPr lang="en-US" dirty="0" smtClean="0">
                <a:solidFill>
                  <a:schemeClr val="accent6">
                    <a:lumMod val="50000"/>
                  </a:schemeClr>
                </a:solidFill>
              </a:rPr>
              <a:t>This is a prophecy about the NT</a:t>
            </a:r>
          </a:p>
          <a:p>
            <a:pPr marL="514350" indent="-514350">
              <a:buFont typeface="Wingdings" pitchFamily="2" charset="2"/>
              <a:buChar char="v"/>
            </a:pPr>
            <a:r>
              <a:rPr lang="en-US" dirty="0" smtClean="0">
                <a:solidFill>
                  <a:schemeClr val="accent6">
                    <a:lumMod val="50000"/>
                  </a:schemeClr>
                </a:solidFill>
              </a:rPr>
              <a:t>In the OT Jews were not allowed to offer a </a:t>
            </a:r>
          </a:p>
          <a:p>
            <a:pPr marL="514350" indent="-514350">
              <a:buNone/>
            </a:pPr>
            <a:r>
              <a:rPr lang="en-US" dirty="0" smtClean="0">
                <a:solidFill>
                  <a:schemeClr val="accent6">
                    <a:lumMod val="50000"/>
                  </a:schemeClr>
                </a:solidFill>
              </a:rPr>
              <a:t>	sacrifice of incense except in the alter or the </a:t>
            </a:r>
          </a:p>
          <a:p>
            <a:pPr marL="514350" indent="-514350">
              <a:buNone/>
            </a:pPr>
            <a:r>
              <a:rPr lang="en-US" dirty="0" smtClean="0">
                <a:solidFill>
                  <a:schemeClr val="accent6">
                    <a:lumMod val="50000"/>
                  </a:schemeClr>
                </a:solidFill>
              </a:rPr>
              <a:t>	Tabernacle.</a:t>
            </a:r>
          </a:p>
          <a:p>
            <a:pPr marL="514350" indent="-514350">
              <a:buFont typeface="Wingdings" pitchFamily="2" charset="2"/>
              <a:buChar char="v"/>
            </a:pPr>
            <a:r>
              <a:rPr lang="en-US" dirty="0" smtClean="0">
                <a:solidFill>
                  <a:schemeClr val="accent6">
                    <a:lumMod val="50000"/>
                  </a:schemeClr>
                </a:solidFill>
              </a:rPr>
              <a:t>In the NT raising of incense is offered in all </a:t>
            </a:r>
          </a:p>
          <a:p>
            <a:pPr marL="514350" indent="-514350">
              <a:buNone/>
            </a:pPr>
            <a:r>
              <a:rPr lang="en-US" dirty="0" smtClean="0">
                <a:solidFill>
                  <a:schemeClr val="accent6">
                    <a:lumMod val="50000"/>
                  </a:schemeClr>
                </a:solidFill>
              </a:rPr>
              <a:t>	churches around the world.</a:t>
            </a:r>
          </a:p>
          <a:p>
            <a:pPr marL="514350" indent="-514350">
              <a:buNone/>
            </a:pPr>
            <a:endParaRPr lang="en-US" dirty="0" smtClean="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20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20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20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Autofit/>
          </a:bodyPr>
          <a:lstStyle/>
          <a:p>
            <a:r>
              <a:rPr lang="en-US" dirty="0" smtClean="0"/>
              <a:t>In the Doctrinal Liturgy </a:t>
            </a:r>
            <a:br>
              <a:rPr lang="en-US" dirty="0" smtClean="0"/>
            </a:br>
            <a:r>
              <a:rPr lang="en-US" sz="2000" dirty="0" smtClean="0"/>
              <a:t>(Selection of the Lamb)</a:t>
            </a:r>
            <a:endParaRPr lang="en-US" dirty="0"/>
          </a:p>
        </p:txBody>
      </p:sp>
      <p:sp>
        <p:nvSpPr>
          <p:cNvPr id="3" name="Content Placeholder 2"/>
          <p:cNvSpPr>
            <a:spLocks noGrp="1"/>
          </p:cNvSpPr>
          <p:nvPr>
            <p:ph idx="1"/>
          </p:nvPr>
        </p:nvSpPr>
        <p:spPr>
          <a:xfrm>
            <a:off x="533400" y="1676400"/>
            <a:ext cx="8183880" cy="4187952"/>
          </a:xfrm>
        </p:spPr>
        <p:txBody>
          <a:bodyPr>
            <a:normAutofit/>
          </a:bodyPr>
          <a:lstStyle/>
          <a:p>
            <a:pPr>
              <a:buFont typeface="Wingdings" pitchFamily="2" charset="2"/>
              <a:buChar char="v"/>
            </a:pPr>
            <a:r>
              <a:rPr lang="en-US" sz="2000" dirty="0" smtClean="0">
                <a:solidFill>
                  <a:schemeClr val="accent6">
                    <a:lumMod val="50000"/>
                  </a:schemeClr>
                </a:solidFill>
              </a:rPr>
              <a:t>After choosing the lamb, the priest touches the other breads in the basket with the back of the chosen bread which is still in his right hand.</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r>
              <a:rPr lang="en-US" sz="2000" dirty="0" smtClean="0">
                <a:solidFill>
                  <a:schemeClr val="accent6">
                    <a:lumMod val="50000"/>
                  </a:schemeClr>
                </a:solidFill>
              </a:rPr>
              <a:t>* Symbol that all sacrifices of the OT pointed to the Sacrifice of the Cross.</a:t>
            </a:r>
            <a:br>
              <a:rPr lang="en-US" sz="2000" dirty="0" smtClean="0">
                <a:solidFill>
                  <a:schemeClr val="accent6">
                    <a:lumMod val="50000"/>
                  </a:schemeClr>
                </a:solidFill>
              </a:rPr>
            </a:br>
            <a:endParaRPr lang="en-US" sz="2000" dirty="0" smtClean="0">
              <a:solidFill>
                <a:schemeClr val="accent6">
                  <a:lumMod val="50000"/>
                </a:schemeClr>
              </a:solidFill>
            </a:endParaRPr>
          </a:p>
          <a:p>
            <a:pPr>
              <a:buFont typeface="Wingdings" pitchFamily="2" charset="2"/>
              <a:buChar char="v"/>
            </a:pPr>
            <a:r>
              <a:rPr lang="en-US" sz="2000" dirty="0" smtClean="0">
                <a:solidFill>
                  <a:schemeClr val="accent6">
                    <a:lumMod val="50000"/>
                  </a:schemeClr>
                </a:solidFill>
              </a:rPr>
              <a:t>While still in his right hand, he then wipes the chosen bread carefully with the small veil, taking care not to turn it upside down and always keeping it at the top.</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r>
              <a:rPr lang="en-US" sz="2000" dirty="0" smtClean="0">
                <a:solidFill>
                  <a:schemeClr val="accent6">
                    <a:lumMod val="50000"/>
                  </a:schemeClr>
                </a:solidFill>
              </a:rPr>
              <a:t>* Symbol of the superior honor and glory that the Sacrifice of the NT has over those of the OT. </a:t>
            </a:r>
          </a:p>
          <a:p>
            <a:endParaRPr lang="en-US" sz="2700" dirty="0" smtClean="0">
              <a:solidFill>
                <a:schemeClr val="accent6">
                  <a:lumMod val="50000"/>
                </a:schemeClr>
              </a:solidFill>
            </a:endParaRPr>
          </a:p>
          <a:p>
            <a:pPr marL="514350" indent="-514350">
              <a:buFont typeface="Wingdings" pitchFamily="2" charset="2"/>
              <a:buChar char="v"/>
            </a:pPr>
            <a:endParaRPr lang="en-US" dirty="0" smtClean="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183880" cy="1051560"/>
          </a:xfrm>
        </p:spPr>
        <p:txBody>
          <a:bodyPr>
            <a:noAutofit/>
          </a:bodyPr>
          <a:lstStyle/>
          <a:p>
            <a:r>
              <a:rPr lang="en-US" dirty="0" smtClean="0"/>
              <a:t>In the Doctrinal Liturgy </a:t>
            </a:r>
            <a:br>
              <a:rPr lang="en-US" dirty="0" smtClean="0"/>
            </a:br>
            <a:r>
              <a:rPr lang="en-US" sz="2000" dirty="0" smtClean="0"/>
              <a:t>(Baptizing the lamb)</a:t>
            </a:r>
            <a:endParaRPr lang="en-US" dirty="0"/>
          </a:p>
        </p:txBody>
      </p:sp>
      <p:sp>
        <p:nvSpPr>
          <p:cNvPr id="3" name="Content Placeholder 2"/>
          <p:cNvSpPr>
            <a:spLocks noGrp="1"/>
          </p:cNvSpPr>
          <p:nvPr>
            <p:ph idx="1"/>
          </p:nvPr>
        </p:nvSpPr>
        <p:spPr>
          <a:xfrm>
            <a:off x="533400" y="1676400"/>
            <a:ext cx="8183880" cy="4187952"/>
          </a:xfrm>
        </p:spPr>
        <p:txBody>
          <a:bodyPr>
            <a:normAutofit fontScale="92500" lnSpcReduction="10000"/>
          </a:bodyPr>
          <a:lstStyle/>
          <a:p>
            <a:r>
              <a:rPr lang="en-US" sz="2000" dirty="0" smtClean="0">
                <a:solidFill>
                  <a:schemeClr val="accent6">
                    <a:lumMod val="50000"/>
                  </a:schemeClr>
                </a:solidFill>
              </a:rPr>
              <a:t>While choosing the lamb, the priest wets his right index finger with the wine (Blood) and makes the sign of the cross on the bread</a:t>
            </a:r>
            <a:br>
              <a:rPr lang="en-US" sz="2000" dirty="0" smtClean="0">
                <a:solidFill>
                  <a:schemeClr val="accent6">
                    <a:lumMod val="50000"/>
                  </a:schemeClr>
                </a:solidFill>
              </a:rPr>
            </a:br>
            <a:endParaRPr lang="en-US" sz="2000" dirty="0" smtClean="0">
              <a:solidFill>
                <a:schemeClr val="accent6">
                  <a:lumMod val="50000"/>
                </a:schemeClr>
              </a:solidFill>
            </a:endParaRPr>
          </a:p>
          <a:p>
            <a:r>
              <a:rPr lang="en-US" sz="2000" dirty="0" smtClean="0">
                <a:solidFill>
                  <a:schemeClr val="accent6">
                    <a:lumMod val="50000"/>
                  </a:schemeClr>
                </a:solidFill>
              </a:rPr>
              <a:t>Symbol of the baptism of Christ by St John in the River Jordan.</a:t>
            </a:r>
            <a:br>
              <a:rPr lang="en-US" sz="2000" dirty="0" smtClean="0">
                <a:solidFill>
                  <a:schemeClr val="accent6">
                    <a:lumMod val="50000"/>
                  </a:schemeClr>
                </a:solidFill>
              </a:rPr>
            </a:br>
            <a:r>
              <a:rPr lang="en-US" sz="2000" dirty="0" smtClean="0">
                <a:solidFill>
                  <a:schemeClr val="accent6">
                    <a:lumMod val="50000"/>
                  </a:schemeClr>
                </a:solidFill>
              </a:rPr>
              <a:t>While doing this he says:</a:t>
            </a:r>
            <a:br>
              <a:rPr lang="en-US" sz="2000" dirty="0" smtClean="0">
                <a:solidFill>
                  <a:schemeClr val="accent6">
                    <a:lumMod val="50000"/>
                  </a:schemeClr>
                </a:solidFill>
              </a:rPr>
            </a:br>
            <a:r>
              <a:rPr lang="en-US" sz="2000" dirty="0" smtClean="0">
                <a:solidFill>
                  <a:schemeClr val="accent6">
                    <a:lumMod val="50000"/>
                  </a:schemeClr>
                </a:solidFill>
              </a:rPr>
              <a:t>(Let our sacrifice be accepted before You Lord for the forgiveness of my sins…. ).</a:t>
            </a:r>
            <a:br>
              <a:rPr lang="en-US" sz="2000" dirty="0" smtClean="0">
                <a:solidFill>
                  <a:schemeClr val="accent6">
                    <a:lumMod val="50000"/>
                  </a:schemeClr>
                </a:solidFill>
              </a:rPr>
            </a:br>
            <a:endParaRPr lang="en-US" sz="2000" dirty="0" smtClean="0">
              <a:solidFill>
                <a:schemeClr val="accent6">
                  <a:lumMod val="50000"/>
                </a:schemeClr>
              </a:solidFill>
            </a:endParaRPr>
          </a:p>
          <a:p>
            <a:r>
              <a:rPr lang="en-US" sz="2000" dirty="0" smtClean="0">
                <a:solidFill>
                  <a:schemeClr val="accent6">
                    <a:lumMod val="50000"/>
                  </a:schemeClr>
                </a:solidFill>
              </a:rPr>
              <a:t>We’re focused on Jesus Christ the Sacrifice at every moment in the Liturgy.</a:t>
            </a:r>
            <a:br>
              <a:rPr lang="en-US" sz="2000" dirty="0" smtClean="0">
                <a:solidFill>
                  <a:schemeClr val="accent6">
                    <a:lumMod val="50000"/>
                  </a:schemeClr>
                </a:solidFill>
              </a:rPr>
            </a:br>
            <a:r>
              <a:rPr lang="en-US" sz="2000" dirty="0" smtClean="0">
                <a:solidFill>
                  <a:schemeClr val="accent6">
                    <a:lumMod val="50000"/>
                  </a:schemeClr>
                </a:solidFill>
              </a:rPr>
              <a:t>Here the priest places the burdens of himself, his congregation, the Church and the whole world on the sacrifice.</a:t>
            </a:r>
          </a:p>
          <a:p>
            <a:pPr marL="514350" indent="-514350">
              <a:buNone/>
            </a:pPr>
            <a:endParaRPr lang="en-US" dirty="0" smtClean="0">
              <a:solidFill>
                <a:schemeClr val="accent6">
                  <a:lumMod val="50000"/>
                </a:schemeClr>
              </a:solidFill>
            </a:endParaRPr>
          </a:p>
          <a:p>
            <a:pPr marL="514350" indent="-514350">
              <a:buFont typeface="Wingdings" pitchFamily="2" charset="2"/>
              <a:buChar char="v"/>
            </a:pPr>
            <a:endParaRPr lang="en-US" dirty="0" smtClean="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153400" cy="1050925"/>
          </a:xfrm>
        </p:spPr>
        <p:txBody>
          <a:bodyPr>
            <a:normAutofit/>
          </a:bodyPr>
          <a:lstStyle/>
          <a:p>
            <a:r>
              <a:rPr lang="en-US" dirty="0" smtClean="0"/>
              <a:t>The Creed</a:t>
            </a:r>
            <a:endParaRPr lang="en-US" dirty="0">
              <a:effectLst/>
            </a:endParaRPr>
          </a:p>
        </p:txBody>
      </p:sp>
      <p:sp>
        <p:nvSpPr>
          <p:cNvPr id="3" name="Content Placeholder 2"/>
          <p:cNvSpPr>
            <a:spLocks noGrp="1"/>
          </p:cNvSpPr>
          <p:nvPr>
            <p:ph sz="half" idx="1"/>
          </p:nvPr>
        </p:nvSpPr>
        <p:spPr>
          <a:xfrm>
            <a:off x="914400" y="1219200"/>
            <a:ext cx="7867648" cy="4389120"/>
          </a:xfrm>
        </p:spPr>
        <p:txBody>
          <a:bodyPr/>
          <a:lstStyle/>
          <a:p>
            <a:r>
              <a:rPr lang="en-US" sz="2000" dirty="0" smtClean="0">
                <a:solidFill>
                  <a:schemeClr val="accent6">
                    <a:lumMod val="50000"/>
                  </a:schemeClr>
                </a:solidFill>
                <a:latin typeface="Arial" pitchFamily="34" charset="0"/>
                <a:cs typeface="Times New Roman" pitchFamily="18" charset="0"/>
              </a:rPr>
              <a:t>Before offering the bloodless offering and receiving communion:</a:t>
            </a:r>
            <a:br>
              <a:rPr lang="en-US" sz="2000" dirty="0" smtClean="0">
                <a:solidFill>
                  <a:schemeClr val="accent6">
                    <a:lumMod val="50000"/>
                  </a:schemeClr>
                </a:solidFill>
                <a:latin typeface="Arial" pitchFamily="34" charset="0"/>
                <a:cs typeface="Times New Roman" pitchFamily="18" charset="0"/>
              </a:rPr>
            </a:br>
            <a:endParaRPr lang="en-US" sz="2000" dirty="0" smtClean="0">
              <a:solidFill>
                <a:schemeClr val="accent6">
                  <a:lumMod val="50000"/>
                </a:schemeClr>
              </a:solidFill>
              <a:latin typeface="Arial" pitchFamily="34" charset="0"/>
              <a:cs typeface="Times New Roman" pitchFamily="18" charset="0"/>
            </a:endParaRPr>
          </a:p>
          <a:p>
            <a:pPr>
              <a:buNone/>
            </a:pPr>
            <a:r>
              <a:rPr lang="en-US" sz="2000" dirty="0" smtClean="0">
                <a:solidFill>
                  <a:schemeClr val="accent6">
                    <a:lumMod val="50000"/>
                  </a:schemeClr>
                </a:solidFill>
                <a:latin typeface="Arial" pitchFamily="34" charset="0"/>
                <a:cs typeface="Times New Roman" pitchFamily="18" charset="0"/>
              </a:rPr>
              <a:t>1. Faith</a:t>
            </a:r>
            <a:br>
              <a:rPr lang="en-US" sz="2000" dirty="0" smtClean="0">
                <a:solidFill>
                  <a:schemeClr val="accent6">
                    <a:lumMod val="50000"/>
                  </a:schemeClr>
                </a:solidFill>
                <a:latin typeface="Arial" pitchFamily="34" charset="0"/>
                <a:cs typeface="Times New Roman" pitchFamily="18" charset="0"/>
              </a:rPr>
            </a:br>
            <a:r>
              <a:rPr lang="en-US" sz="2000" baseline="30000" dirty="0" smtClean="0">
                <a:solidFill>
                  <a:schemeClr val="accent6">
                    <a:lumMod val="50000"/>
                  </a:schemeClr>
                </a:solidFill>
                <a:latin typeface="Arial" pitchFamily="34" charset="0"/>
                <a:cs typeface="Times New Roman" pitchFamily="18" charset="0"/>
              </a:rPr>
              <a:t>(Heb 11:1)</a:t>
            </a:r>
            <a:r>
              <a:rPr lang="en-US" sz="2000" dirty="0" smtClean="0">
                <a:solidFill>
                  <a:schemeClr val="accent6">
                    <a:lumMod val="50000"/>
                  </a:schemeClr>
                </a:solidFill>
                <a:latin typeface="Arial" pitchFamily="34" charset="0"/>
                <a:cs typeface="Times New Roman" pitchFamily="18" charset="0"/>
              </a:rPr>
              <a:t> Now faith is the substance of things hoped for, the evidence of things not seen.</a:t>
            </a:r>
            <a:br>
              <a:rPr lang="en-US" sz="2000" dirty="0" smtClean="0">
                <a:solidFill>
                  <a:schemeClr val="accent6">
                    <a:lumMod val="50000"/>
                  </a:schemeClr>
                </a:solidFill>
                <a:latin typeface="Arial" pitchFamily="34" charset="0"/>
                <a:cs typeface="Times New Roman" pitchFamily="18" charset="0"/>
              </a:rPr>
            </a:br>
            <a:endParaRPr lang="en-US" sz="2000" dirty="0" smtClean="0">
              <a:solidFill>
                <a:schemeClr val="accent6">
                  <a:lumMod val="50000"/>
                </a:schemeClr>
              </a:solidFill>
              <a:latin typeface="Arial" pitchFamily="34" charset="0"/>
              <a:cs typeface="Times New Roman" pitchFamily="18" charset="0"/>
            </a:endParaRPr>
          </a:p>
          <a:p>
            <a:pPr>
              <a:buNone/>
            </a:pPr>
            <a:r>
              <a:rPr lang="en-US" sz="2000" dirty="0" smtClean="0">
                <a:solidFill>
                  <a:schemeClr val="accent6">
                    <a:lumMod val="50000"/>
                  </a:schemeClr>
                </a:solidFill>
                <a:latin typeface="Arial" pitchFamily="34" charset="0"/>
                <a:cs typeface="Times New Roman" pitchFamily="18" charset="0"/>
              </a:rPr>
              <a:t>2. Love  </a:t>
            </a:r>
            <a:r>
              <a:rPr lang="en-US" sz="1400" dirty="0" smtClean="0">
                <a:solidFill>
                  <a:schemeClr val="accent6">
                    <a:lumMod val="50000"/>
                  </a:schemeClr>
                </a:solidFill>
                <a:latin typeface="Arial" pitchFamily="34" charset="0"/>
                <a:cs typeface="Times New Roman" pitchFamily="18" charset="0"/>
              </a:rPr>
              <a:t>(end of the Prayer of Reconciliation)</a:t>
            </a:r>
            <a:r>
              <a:rPr lang="en-US" sz="2000" dirty="0" smtClean="0">
                <a:solidFill>
                  <a:schemeClr val="accent6">
                    <a:lumMod val="50000"/>
                  </a:schemeClr>
                </a:solidFill>
                <a:latin typeface="Arial" pitchFamily="34" charset="0"/>
                <a:cs typeface="Times New Roman" pitchFamily="18" charset="0"/>
              </a:rPr>
              <a:t/>
            </a:r>
            <a:br>
              <a:rPr lang="en-US" sz="2000" dirty="0" smtClean="0">
                <a:solidFill>
                  <a:schemeClr val="accent6">
                    <a:lumMod val="50000"/>
                  </a:schemeClr>
                </a:solidFill>
                <a:latin typeface="Arial" pitchFamily="34" charset="0"/>
                <a:cs typeface="Times New Roman" pitchFamily="18" charset="0"/>
              </a:rPr>
            </a:br>
            <a:r>
              <a:rPr lang="en-US" sz="2000" dirty="0" smtClean="0">
                <a:solidFill>
                  <a:schemeClr val="accent6">
                    <a:lumMod val="50000"/>
                  </a:schemeClr>
                </a:solidFill>
                <a:latin typeface="Arial" pitchFamily="34" charset="0"/>
                <a:cs typeface="Times New Roman" pitchFamily="18" charset="0"/>
              </a:rPr>
              <a:t>“Greet one another with a holy kiss...”</a:t>
            </a:r>
            <a:br>
              <a:rPr lang="en-US" sz="2000" dirty="0" smtClean="0">
                <a:solidFill>
                  <a:schemeClr val="accent6">
                    <a:lumMod val="50000"/>
                  </a:schemeClr>
                </a:solidFill>
                <a:latin typeface="Arial" pitchFamily="34" charset="0"/>
                <a:cs typeface="Times New Roman" pitchFamily="18" charset="0"/>
              </a:rPr>
            </a:br>
            <a:endParaRPr lang="en-US" sz="2000" dirty="0" smtClean="0">
              <a:solidFill>
                <a:schemeClr val="accent6">
                  <a:lumMod val="50000"/>
                </a:schemeClr>
              </a:solidFill>
              <a:latin typeface="Arial" pitchFamily="34" charset="0"/>
              <a:cs typeface="Times New Roman" pitchFamily="18" charset="0"/>
            </a:endParaRPr>
          </a:p>
          <a:p>
            <a:pPr>
              <a:buNone/>
            </a:pPr>
            <a:r>
              <a:rPr lang="en-US" sz="2000" dirty="0" smtClean="0">
                <a:solidFill>
                  <a:schemeClr val="accent6">
                    <a:lumMod val="50000"/>
                  </a:schemeClr>
                </a:solidFill>
                <a:latin typeface="Arial" pitchFamily="34" charset="0"/>
                <a:cs typeface="Times New Roman" pitchFamily="18" charset="0"/>
              </a:rPr>
              <a:t>3. Hope:</a:t>
            </a:r>
            <a:br>
              <a:rPr lang="en-US" sz="2000" dirty="0" smtClean="0">
                <a:solidFill>
                  <a:schemeClr val="accent6">
                    <a:lumMod val="50000"/>
                  </a:schemeClr>
                </a:solidFill>
                <a:latin typeface="Arial" pitchFamily="34" charset="0"/>
                <a:cs typeface="Times New Roman" pitchFamily="18" charset="0"/>
              </a:rPr>
            </a:br>
            <a:r>
              <a:rPr lang="en-US" sz="2000" dirty="0" smtClean="0">
                <a:solidFill>
                  <a:schemeClr val="accent6">
                    <a:lumMod val="50000"/>
                  </a:schemeClr>
                </a:solidFill>
                <a:latin typeface="Arial" pitchFamily="34" charset="0"/>
                <a:cs typeface="Times New Roman" pitchFamily="18" charset="0"/>
              </a:rPr>
              <a:t>We announce our hope in the Resurrection of the dead when Christ will come again with all the happiness and joy for those who are righteous.</a:t>
            </a:r>
          </a:p>
        </p:txBody>
      </p:sp>
      <p:sp>
        <p:nvSpPr>
          <p:cNvPr id="4" name="TextBox 3"/>
          <p:cNvSpPr txBox="1"/>
          <p:nvPr/>
        </p:nvSpPr>
        <p:spPr>
          <a:xfrm>
            <a:off x="3657600" y="5943600"/>
            <a:ext cx="4800600" cy="400110"/>
          </a:xfrm>
          <a:prstGeom prst="rect">
            <a:avLst/>
          </a:prstGeom>
          <a:noFill/>
        </p:spPr>
        <p:txBody>
          <a:bodyPr wrap="square" rtlCol="0">
            <a:spAutoFit/>
          </a:bodyPr>
          <a:lstStyle/>
          <a:p>
            <a:r>
              <a:rPr lang="en-US" sz="1600" baseline="30000" dirty="0" smtClean="0">
                <a:solidFill>
                  <a:schemeClr val="accent6">
                    <a:lumMod val="50000"/>
                  </a:schemeClr>
                </a:solidFill>
              </a:rPr>
              <a:t>(1Corth 13:13) </a:t>
            </a:r>
            <a:r>
              <a:rPr lang="en-US" sz="2000" dirty="0" smtClean="0">
                <a:solidFill>
                  <a:schemeClr val="accent6">
                    <a:lumMod val="50000"/>
                  </a:schemeClr>
                </a:solidFill>
              </a:rPr>
              <a:t>And now abide faith, hope, love.</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2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64" presetClass="path" presetSubtype="0" accel="50000" decel="50000" fill="hold" grpId="1" nodeType="clickEffect">
                                  <p:stCondLst>
                                    <p:cond delay="0"/>
                                  </p:stCondLst>
                                  <p:childTnLst>
                                    <p:animMotion origin="layout" path="M 1.11022E-16 -4.62535E-6 L -0.00417 -0.76179 " pathEditMode="relative" rAng="0" ptsTypes="AA">
                                      <p:cBhvr>
                                        <p:cTn id="31" dur="2000" fill="hold"/>
                                        <p:tgtEl>
                                          <p:spTgt spid="4"/>
                                        </p:tgtEl>
                                        <p:attrNameLst>
                                          <p:attrName>ppt_x</p:attrName>
                                          <p:attrName>ppt_y</p:attrName>
                                        </p:attrNameLst>
                                      </p:cBhvr>
                                      <p:rCtr x="-2" y="-38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1050925"/>
          </a:xfrm>
        </p:spPr>
        <p:txBody>
          <a:bodyPr>
            <a:normAutofit/>
          </a:bodyPr>
          <a:lstStyle/>
          <a:p>
            <a:r>
              <a:rPr lang="en-US" dirty="0" smtClean="0"/>
              <a:t>Prayer of Reconciliation</a:t>
            </a:r>
            <a:endParaRPr lang="en-US" dirty="0">
              <a:effectLst/>
            </a:endParaRPr>
          </a:p>
        </p:txBody>
      </p:sp>
      <p:sp>
        <p:nvSpPr>
          <p:cNvPr id="3" name="Content Placeholder 2"/>
          <p:cNvSpPr>
            <a:spLocks noGrp="1"/>
          </p:cNvSpPr>
          <p:nvPr>
            <p:ph sz="half" idx="1"/>
          </p:nvPr>
        </p:nvSpPr>
        <p:spPr>
          <a:xfrm>
            <a:off x="457200" y="1524000"/>
            <a:ext cx="7867648" cy="4389120"/>
          </a:xfrm>
        </p:spPr>
        <p:txBody>
          <a:bodyPr/>
          <a:lstStyle/>
          <a:p>
            <a:r>
              <a:rPr lang="en-US" sz="2000" dirty="0" smtClean="0">
                <a:solidFill>
                  <a:schemeClr val="accent6">
                    <a:lumMod val="50000"/>
                  </a:schemeClr>
                </a:solidFill>
                <a:latin typeface="Arial" pitchFamily="34" charset="0"/>
                <a:cs typeface="Times New Roman" pitchFamily="18" charset="0"/>
              </a:rPr>
              <a:t>Abuna starts by “O God the Great, the eternal, who formed man in incorruption; and death which entered into the world through the envy of the devil you have destroyed by the life giving manifestation of Your only-begotten Son, our Lord God and savior Jesus Christ…….”</a:t>
            </a:r>
            <a:br>
              <a:rPr lang="en-US" sz="2000" dirty="0" smtClean="0">
                <a:solidFill>
                  <a:schemeClr val="accent6">
                    <a:lumMod val="50000"/>
                  </a:schemeClr>
                </a:solidFill>
                <a:latin typeface="Arial" pitchFamily="34" charset="0"/>
                <a:cs typeface="Times New Roman" pitchFamily="18" charset="0"/>
              </a:rPr>
            </a:br>
            <a:endParaRPr lang="en-US" sz="2000" dirty="0" smtClean="0">
              <a:solidFill>
                <a:schemeClr val="accent6">
                  <a:lumMod val="50000"/>
                </a:schemeClr>
              </a:solidFill>
              <a:latin typeface="Arial" pitchFamily="34" charset="0"/>
              <a:cs typeface="Times New Roman" pitchFamily="18" charset="0"/>
            </a:endParaRPr>
          </a:p>
          <a:p>
            <a:r>
              <a:rPr lang="en-US" sz="2000" dirty="0" smtClean="0">
                <a:solidFill>
                  <a:schemeClr val="accent6">
                    <a:lumMod val="50000"/>
                  </a:schemeClr>
                </a:solidFill>
                <a:latin typeface="Arial" pitchFamily="34" charset="0"/>
                <a:cs typeface="Times New Roman" pitchFamily="18" charset="0"/>
              </a:rPr>
              <a:t>During Holy Week, the </a:t>
            </a:r>
            <a:r>
              <a:rPr lang="en-US" sz="2000" dirty="0" smtClean="0">
                <a:solidFill>
                  <a:schemeClr val="accent6">
                    <a:lumMod val="50000"/>
                  </a:schemeClr>
                </a:solidFill>
                <a:latin typeface="Arial" pitchFamily="34" charset="0"/>
                <a:cs typeface="Times New Roman" pitchFamily="18" charset="0"/>
              </a:rPr>
              <a:t>Reconciliation prayer is not prayed on Monday to Thursday as an indication that the true reconciliation will not be accomplished until the crucifixion of Christ on Friday.</a:t>
            </a:r>
            <a:br>
              <a:rPr lang="en-US" sz="2000" dirty="0" smtClean="0">
                <a:solidFill>
                  <a:schemeClr val="accent6">
                    <a:lumMod val="50000"/>
                  </a:schemeClr>
                </a:solidFill>
                <a:latin typeface="Arial" pitchFamily="34" charset="0"/>
                <a:cs typeface="Times New Roman" pitchFamily="18" charset="0"/>
              </a:rPr>
            </a:br>
            <a:r>
              <a:rPr lang="en-US" sz="2000" dirty="0" smtClean="0">
                <a:solidFill>
                  <a:schemeClr val="accent6">
                    <a:lumMod val="50000"/>
                  </a:schemeClr>
                </a:solidFill>
                <a:latin typeface="Arial" pitchFamily="34" charset="0"/>
                <a:cs typeface="Times New Roman" pitchFamily="18" charset="0"/>
              </a:rPr>
              <a:t>	</a:t>
            </a:r>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1050925"/>
          </a:xfrm>
        </p:spPr>
        <p:txBody>
          <a:bodyPr>
            <a:normAutofit/>
          </a:bodyPr>
          <a:lstStyle/>
          <a:p>
            <a:r>
              <a:rPr lang="en-US" dirty="0" smtClean="0"/>
              <a:t>Prayer of Reconciliation </a:t>
            </a:r>
            <a:r>
              <a:rPr lang="en-US" sz="2400" baseline="30000" dirty="0" smtClean="0"/>
              <a:t>(2nd part)</a:t>
            </a:r>
            <a:endParaRPr lang="en-US" baseline="30000" dirty="0">
              <a:effectLst/>
            </a:endParaRPr>
          </a:p>
        </p:txBody>
      </p:sp>
      <p:sp>
        <p:nvSpPr>
          <p:cNvPr id="3" name="Content Placeholder 2"/>
          <p:cNvSpPr>
            <a:spLocks noGrp="1"/>
          </p:cNvSpPr>
          <p:nvPr>
            <p:ph sz="half" idx="1"/>
          </p:nvPr>
        </p:nvSpPr>
        <p:spPr>
          <a:xfrm>
            <a:off x="457200" y="1524000"/>
            <a:ext cx="7867648" cy="4389120"/>
          </a:xfrm>
        </p:spPr>
        <p:txBody>
          <a:bodyPr/>
          <a:lstStyle/>
          <a:p>
            <a:r>
              <a:rPr lang="en-US" sz="2000" dirty="0" smtClean="0">
                <a:solidFill>
                  <a:schemeClr val="accent6">
                    <a:lumMod val="50000"/>
                  </a:schemeClr>
                </a:solidFill>
                <a:latin typeface="Arial" pitchFamily="34" charset="0"/>
                <a:cs typeface="Times New Roman" pitchFamily="18" charset="0"/>
              </a:rPr>
              <a:t>Abuna prays “According to Your good will O God fill our hearts with Your peace…..”</a:t>
            </a:r>
          </a:p>
          <a:p>
            <a:endParaRPr lang="en-US" sz="2000" dirty="0" smtClean="0">
              <a:solidFill>
                <a:schemeClr val="accent6">
                  <a:lumMod val="50000"/>
                </a:schemeClr>
              </a:solidFill>
              <a:latin typeface="Arial" pitchFamily="34" charset="0"/>
              <a:cs typeface="Times New Roman" pitchFamily="18" charset="0"/>
            </a:endParaRPr>
          </a:p>
          <a:p>
            <a:r>
              <a:rPr lang="en-US" sz="1800" baseline="30000" dirty="0" smtClean="0">
                <a:solidFill>
                  <a:schemeClr val="accent6">
                    <a:lumMod val="50000"/>
                  </a:schemeClr>
                </a:solidFill>
                <a:latin typeface="Arial" pitchFamily="34" charset="0"/>
                <a:cs typeface="Times New Roman" pitchFamily="18" charset="0"/>
              </a:rPr>
              <a:t>(John 14:27)</a:t>
            </a:r>
            <a:r>
              <a:rPr lang="en-US" sz="2000" dirty="0" smtClean="0">
                <a:solidFill>
                  <a:schemeClr val="accent6">
                    <a:lumMod val="50000"/>
                  </a:schemeClr>
                </a:solidFill>
                <a:latin typeface="Arial" pitchFamily="34" charset="0"/>
                <a:cs typeface="Times New Roman" pitchFamily="18" charset="0"/>
              </a:rPr>
              <a:t> Peace I leave with you, My peace I give to you; not as the world gives do I give to you. Let not your heart be troubled, neither let it be afraid. </a:t>
            </a:r>
            <a:br>
              <a:rPr lang="en-US" sz="2000" dirty="0" smtClean="0">
                <a:solidFill>
                  <a:schemeClr val="accent6">
                    <a:lumMod val="50000"/>
                  </a:schemeClr>
                </a:solidFill>
                <a:latin typeface="Arial" pitchFamily="34" charset="0"/>
                <a:cs typeface="Times New Roman" pitchFamily="18" charset="0"/>
              </a:rPr>
            </a:br>
            <a:r>
              <a:rPr lang="en-US" sz="2000" dirty="0" smtClean="0">
                <a:solidFill>
                  <a:schemeClr val="accent6">
                    <a:lumMod val="50000"/>
                  </a:schemeClr>
                </a:solidFill>
                <a:latin typeface="Arial" pitchFamily="34" charset="0"/>
                <a:cs typeface="Times New Roman" pitchFamily="18" charset="0"/>
              </a:rPr>
              <a:t>	</a:t>
            </a:r>
          </a:p>
          <a:p>
            <a:endParaRPr lang="en-US"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04800"/>
            <a:ext cx="8153400" cy="1050925"/>
          </a:xfrm>
        </p:spPr>
        <p:txBody>
          <a:bodyPr>
            <a:normAutofit/>
          </a:bodyPr>
          <a:lstStyle/>
          <a:p>
            <a:r>
              <a:rPr lang="en-US" dirty="0" smtClean="0"/>
              <a:t>Prayer of Reconciliation </a:t>
            </a:r>
            <a:r>
              <a:rPr lang="en-US" sz="2400" baseline="30000" dirty="0" smtClean="0"/>
              <a:t>(end)</a:t>
            </a:r>
            <a:endParaRPr lang="en-US" baseline="30000" dirty="0">
              <a:effectLst/>
            </a:endParaRPr>
          </a:p>
        </p:txBody>
      </p:sp>
      <p:sp>
        <p:nvSpPr>
          <p:cNvPr id="4" name="Rectangle 3"/>
          <p:cNvSpPr/>
          <p:nvPr/>
        </p:nvSpPr>
        <p:spPr>
          <a:xfrm>
            <a:off x="533400" y="1676400"/>
            <a:ext cx="7848600" cy="3477875"/>
          </a:xfrm>
          <a:prstGeom prst="rect">
            <a:avLst/>
          </a:prstGeom>
        </p:spPr>
        <p:txBody>
          <a:bodyPr wrap="square">
            <a:spAutoFit/>
          </a:bodyPr>
          <a:lstStyle/>
          <a:p>
            <a:pPr>
              <a:buClr>
                <a:srgbClr val="DA7F24"/>
              </a:buClr>
              <a:buFont typeface="Wingdings" pitchFamily="2" charset="2"/>
              <a:buChar char="v"/>
            </a:pPr>
            <a:r>
              <a:rPr lang="en-US" sz="2000" dirty="0" smtClean="0">
                <a:solidFill>
                  <a:schemeClr val="accent6">
                    <a:lumMod val="50000"/>
                  </a:schemeClr>
                </a:solidFill>
              </a:rPr>
              <a:t> Phase of Jesus Christ the Sacrifice begins.</a:t>
            </a:r>
            <a:br>
              <a:rPr lang="en-US" sz="2000" dirty="0" smtClean="0">
                <a:solidFill>
                  <a:schemeClr val="accent6">
                    <a:lumMod val="50000"/>
                  </a:schemeClr>
                </a:solidFill>
              </a:rPr>
            </a:b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 Abuna &amp; the Deacon raise the </a:t>
            </a:r>
            <a:r>
              <a:rPr lang="en-US" sz="2000" dirty="0" err="1" smtClean="0">
                <a:solidFill>
                  <a:schemeClr val="accent6">
                    <a:lumMod val="50000"/>
                  </a:schemeClr>
                </a:solidFill>
              </a:rPr>
              <a:t>Eprospherin</a:t>
            </a:r>
            <a:r>
              <a:rPr lang="en-US" sz="2000" dirty="0" smtClean="0">
                <a:solidFill>
                  <a:schemeClr val="accent6">
                    <a:lumMod val="50000"/>
                  </a:schemeClr>
                </a:solidFill>
              </a:rPr>
              <a:t> as a symbol of the angel removing the stone from the tomb of the Lord.</a:t>
            </a:r>
          </a:p>
          <a:p>
            <a:pPr>
              <a:buClr>
                <a:srgbClr val="DA7F24"/>
              </a:buClr>
              <a:buFont typeface="Wingdings" pitchFamily="2" charset="2"/>
              <a:buChar char="v"/>
            </a:pPr>
            <a:endParaRPr lang="en-US" sz="2000" dirty="0" smtClean="0">
              <a:solidFill>
                <a:schemeClr val="accent6">
                  <a:lumMod val="50000"/>
                </a:schemeClr>
              </a:solidFill>
            </a:endParaRPr>
          </a:p>
          <a:p>
            <a:pPr>
              <a:buClr>
                <a:srgbClr val="DA7F24"/>
              </a:buClr>
              <a:buFont typeface="Wingdings" pitchFamily="2" charset="2"/>
              <a:buChar char="v"/>
            </a:pP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 End of the phase of Jesus the teacher .</a:t>
            </a:r>
            <a:br>
              <a:rPr lang="en-US" sz="2000" dirty="0" smtClean="0">
                <a:solidFill>
                  <a:schemeClr val="accent6">
                    <a:lumMod val="50000"/>
                  </a:schemeClr>
                </a:solidFill>
              </a:rPr>
            </a:b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 Deacon puts the Gospel behind the </a:t>
            </a:r>
            <a:r>
              <a:rPr lang="en-US" sz="2000" dirty="0" err="1" smtClean="0">
                <a:solidFill>
                  <a:schemeClr val="accent6">
                    <a:lumMod val="50000"/>
                  </a:schemeClr>
                </a:solidFill>
              </a:rPr>
              <a:t>Chalise</a:t>
            </a:r>
            <a:r>
              <a:rPr lang="en-US" sz="2000" dirty="0" smtClean="0">
                <a:solidFill>
                  <a:schemeClr val="accent6">
                    <a:lumMod val="50000"/>
                  </a:schemeClr>
                </a:solidFill>
              </a:rPr>
              <a:t>.</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endParaRPr lang="en-US" sz="2000" dirty="0" smtClean="0">
              <a:solidFill>
                <a:schemeClr val="accent6">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2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20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5" end="5"/>
                                            </p:txEl>
                                          </p:spTgt>
                                        </p:tgtEl>
                                        <p:attrNameLst>
                                          <p:attrName>style.visibility</p:attrName>
                                        </p:attrNameLst>
                                      </p:cBhvr>
                                      <p:to>
                                        <p:strVal val="visible"/>
                                      </p:to>
                                    </p:set>
                                    <p:animEffect transition="in" filter="fade">
                                      <p:cBhvr>
                                        <p:cTn id="22" dur="20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183562" cy="1219200"/>
          </a:xfrm>
        </p:spPr>
        <p:txBody>
          <a:bodyPr>
            <a:normAutofit fontScale="90000"/>
          </a:bodyPr>
          <a:lstStyle/>
          <a:p>
            <a:r>
              <a:rPr lang="en-US" sz="4000" dirty="0" smtClean="0"/>
              <a:t>The Institution Narrative </a:t>
            </a:r>
            <a:r>
              <a:rPr lang="en-US" sz="2700" dirty="0" smtClean="0"/>
              <a:t>(Incensing the hands)</a:t>
            </a:r>
            <a:r>
              <a:rPr lang="en-US" sz="4000" dirty="0" smtClean="0"/>
              <a:t>:</a:t>
            </a:r>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5" name="Rectangle 4"/>
          <p:cNvSpPr/>
          <p:nvPr/>
        </p:nvSpPr>
        <p:spPr>
          <a:xfrm>
            <a:off x="762000" y="1752600"/>
            <a:ext cx="7239000" cy="3170099"/>
          </a:xfrm>
          <a:prstGeom prst="rect">
            <a:avLst/>
          </a:prstGeom>
        </p:spPr>
        <p:txBody>
          <a:bodyPr wrap="square">
            <a:spAutoFit/>
          </a:bodyPr>
          <a:lstStyle/>
          <a:p>
            <a:r>
              <a:rPr lang="en-US" sz="2000" dirty="0" smtClean="0">
                <a:solidFill>
                  <a:schemeClr val="accent6">
                    <a:lumMod val="50000"/>
                  </a:schemeClr>
                </a:solidFill>
              </a:rPr>
              <a:t>Abuna points to the bread and wine with his hands which are covered with the veils and says “He instituted this great Mystery of godliness …”. </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r>
              <a:rPr lang="en-US" sz="2000" dirty="0" smtClean="0">
                <a:solidFill>
                  <a:schemeClr val="accent6">
                    <a:lumMod val="50000"/>
                  </a:schemeClr>
                </a:solidFill>
              </a:rPr>
              <a:t>He puts the veils on both sides of the Throne then incenses his hands over the censor.</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r>
              <a:rPr lang="en-US" sz="2000" dirty="0" smtClean="0">
                <a:solidFill>
                  <a:schemeClr val="accent6">
                    <a:lumMod val="50000"/>
                  </a:schemeClr>
                </a:solidFill>
              </a:rPr>
              <a:t>In preparation to touch , consecrate, fragment and distribute the Holy Sacraments.</a:t>
            </a:r>
          </a:p>
          <a:p>
            <a:endParaRPr lang="en-US" sz="20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183562" cy="838200"/>
          </a:xfrm>
        </p:spPr>
        <p:txBody>
          <a:bodyPr>
            <a:normAutofit fontScale="90000"/>
          </a:bodyPr>
          <a:lstStyle/>
          <a:p>
            <a:r>
              <a:rPr lang="en-US" sz="4000" dirty="0" smtClean="0"/>
              <a:t>The Institution Narrative :</a:t>
            </a:r>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5" name="Rectangle 4"/>
          <p:cNvSpPr/>
          <p:nvPr/>
        </p:nvSpPr>
        <p:spPr>
          <a:xfrm>
            <a:off x="1066800" y="1524000"/>
            <a:ext cx="6705600" cy="2862322"/>
          </a:xfrm>
          <a:prstGeom prst="rect">
            <a:avLst/>
          </a:prstGeom>
        </p:spPr>
        <p:txBody>
          <a:bodyPr wrap="square">
            <a:spAutoFit/>
          </a:bodyPr>
          <a:lstStyle/>
          <a:p>
            <a:r>
              <a:rPr lang="en-US" sz="2000" dirty="0" smtClean="0">
                <a:solidFill>
                  <a:schemeClr val="accent6">
                    <a:lumMod val="50000"/>
                  </a:schemeClr>
                </a:solidFill>
              </a:rPr>
              <a:t>Abuna prays:</a:t>
            </a:r>
            <a:br>
              <a:rPr lang="en-US" sz="2000" dirty="0" smtClean="0">
                <a:solidFill>
                  <a:schemeClr val="accent6">
                    <a:lumMod val="50000"/>
                  </a:schemeClr>
                </a:solidFill>
              </a:rPr>
            </a:br>
            <a:r>
              <a:rPr lang="en-US" sz="2000" dirty="0" smtClean="0">
                <a:solidFill>
                  <a:schemeClr val="accent6">
                    <a:lumMod val="50000"/>
                  </a:schemeClr>
                </a:solidFill>
              </a:rPr>
              <a:t>“He looked up toward heaven to You, O God, who are His Father and Master of everyone.”</a:t>
            </a:r>
            <a:br>
              <a:rPr lang="en-US" sz="2000" dirty="0" smtClean="0">
                <a:solidFill>
                  <a:schemeClr val="accent6">
                    <a:lumMod val="50000"/>
                  </a:schemeClr>
                </a:solidFill>
              </a:rPr>
            </a:br>
            <a:r>
              <a:rPr lang="en-US" sz="2000" dirty="0" smtClean="0">
                <a:solidFill>
                  <a:schemeClr val="accent6">
                    <a:lumMod val="50000"/>
                  </a:schemeClr>
                </a:solidFill>
              </a:rPr>
              <a:t>“And when He had given thanks..  He blessed it…  He sanctified it…”</a:t>
            </a:r>
            <a:br>
              <a:rPr lang="en-US" sz="2000" dirty="0" smtClean="0">
                <a:solidFill>
                  <a:schemeClr val="accent6">
                    <a:lumMod val="50000"/>
                  </a:schemeClr>
                </a:solidFill>
              </a:rPr>
            </a:br>
            <a:endParaRPr lang="en-US" sz="2000" dirty="0" smtClean="0">
              <a:solidFill>
                <a:schemeClr val="accent6">
                  <a:lumMod val="50000"/>
                </a:schemeClr>
              </a:solidFill>
            </a:endParaRPr>
          </a:p>
          <a:p>
            <a:r>
              <a:rPr lang="en-US" sz="2000" dirty="0" smtClean="0">
                <a:solidFill>
                  <a:schemeClr val="accent6">
                    <a:lumMod val="50000"/>
                  </a:schemeClr>
                </a:solidFill>
              </a:rPr>
              <a:t>People: Amen we believe, we confess and we glorify</a:t>
            </a:r>
          </a:p>
          <a:p>
            <a:endParaRPr lang="en-US" sz="2000" dirty="0" smtClean="0">
              <a:solidFill>
                <a:schemeClr val="accent6">
                  <a:lumMod val="50000"/>
                </a:schemeClr>
              </a:solidFill>
            </a:endParaRPr>
          </a:p>
          <a:p>
            <a:endParaRPr lang="en-US" sz="20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183562" cy="838200"/>
          </a:xfrm>
        </p:spPr>
        <p:txBody>
          <a:bodyPr>
            <a:normAutofit fontScale="90000"/>
          </a:bodyPr>
          <a:lstStyle/>
          <a:p>
            <a:r>
              <a:rPr lang="en-US" sz="4000" dirty="0" smtClean="0"/>
              <a:t>The Institution Narrative :</a:t>
            </a:r>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5" name="Rectangle 4"/>
          <p:cNvSpPr/>
          <p:nvPr/>
        </p:nvSpPr>
        <p:spPr>
          <a:xfrm>
            <a:off x="1066800" y="1524000"/>
            <a:ext cx="6705600" cy="3477875"/>
          </a:xfrm>
          <a:prstGeom prst="rect">
            <a:avLst/>
          </a:prstGeom>
        </p:spPr>
        <p:txBody>
          <a:bodyPr wrap="square">
            <a:spAutoFit/>
          </a:bodyPr>
          <a:lstStyle/>
          <a:p>
            <a:r>
              <a:rPr lang="en-US" sz="2000" dirty="0" smtClean="0">
                <a:solidFill>
                  <a:schemeClr val="accent6">
                    <a:lumMod val="50000"/>
                  </a:schemeClr>
                </a:solidFill>
              </a:rPr>
              <a:t>From the moment Abuna handles the bread the deacons around the altar hold lit candles to illuminate the area around the bread and chalice until Abuna says “He tasted and gave it …..” signifying the awesome moment of transformation  .</a:t>
            </a:r>
          </a:p>
          <a:p>
            <a:endParaRPr lang="en-US" sz="2000" dirty="0" smtClean="0">
              <a:solidFill>
                <a:schemeClr val="accent6">
                  <a:lumMod val="50000"/>
                </a:schemeClr>
              </a:solidFill>
            </a:endParaRPr>
          </a:p>
          <a:p>
            <a:r>
              <a:rPr lang="en-US" sz="2000" dirty="0" smtClean="0">
                <a:solidFill>
                  <a:schemeClr val="accent6">
                    <a:lumMod val="50000"/>
                  </a:schemeClr>
                </a:solidFill>
              </a:rPr>
              <a:t>Abuna opens the bread slightly and breathes the Holy Spirit onto it then continues saying: “and gave it to His holy disciples and pure Apostles saying Take eat of it all of you for this is My Body….”</a:t>
            </a:r>
          </a:p>
          <a:p>
            <a:endParaRPr lang="en-US" sz="20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183562" cy="838200"/>
          </a:xfrm>
        </p:spPr>
        <p:txBody>
          <a:bodyPr>
            <a:normAutofit fontScale="90000"/>
          </a:bodyPr>
          <a:lstStyle/>
          <a:p>
            <a:r>
              <a:rPr lang="en-US" sz="4000" dirty="0" smtClean="0"/>
              <a:t>The Institution Narrative :</a:t>
            </a:r>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5" name="Rectangle 4"/>
          <p:cNvSpPr/>
          <p:nvPr/>
        </p:nvSpPr>
        <p:spPr>
          <a:xfrm>
            <a:off x="685800" y="1524000"/>
            <a:ext cx="7772400" cy="3477875"/>
          </a:xfrm>
          <a:prstGeom prst="rect">
            <a:avLst/>
          </a:prstGeom>
        </p:spPr>
        <p:txBody>
          <a:bodyPr wrap="square">
            <a:spAutoFit/>
          </a:bodyPr>
          <a:lstStyle/>
          <a:p>
            <a:pPr>
              <a:buClr>
                <a:srgbClr val="DA7F24"/>
              </a:buClr>
              <a:buFont typeface="Wingdings" pitchFamily="2" charset="2"/>
              <a:buChar char="v"/>
            </a:pPr>
            <a:r>
              <a:rPr lang="en-US" sz="2000" dirty="0" smtClean="0">
                <a:solidFill>
                  <a:schemeClr val="accent6">
                    <a:lumMod val="50000"/>
                  </a:schemeClr>
                </a:solidFill>
              </a:rPr>
              <a:t>The deacon calls out to the people “Worship God in fear and trembling”</a:t>
            </a:r>
          </a:p>
          <a:p>
            <a:pPr>
              <a:buClr>
                <a:srgbClr val="DA7F24"/>
              </a:buClr>
              <a:buFont typeface="Wingdings" pitchFamily="2" charset="2"/>
              <a:buChar char="v"/>
            </a:pP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Abuna kneels down before the altar in piety and respect to pray the Mystery of Invocation. </a:t>
            </a:r>
            <a:br>
              <a:rPr lang="en-US" sz="2000" dirty="0" smtClean="0">
                <a:solidFill>
                  <a:schemeClr val="accent6">
                    <a:lumMod val="50000"/>
                  </a:schemeClr>
                </a:solidFill>
              </a:rPr>
            </a:b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This is the most Holy moment when the Holy Spirit comes down on the Bread and the Wine to transform Them into the Body and Blood of Christ.</a:t>
            </a:r>
          </a:p>
          <a:p>
            <a:pPr>
              <a:buClr>
                <a:srgbClr val="DA7F24"/>
              </a:buClr>
              <a:buFont typeface="Wingdings" pitchFamily="2" charset="2"/>
              <a:buChar char="v"/>
            </a:pPr>
            <a:endParaRPr lang="en-US" sz="2000" dirty="0" smtClean="0">
              <a:solidFill>
                <a:schemeClr val="accent6">
                  <a:lumMod val="50000"/>
                </a:schemeClr>
              </a:solidFill>
            </a:endParaRPr>
          </a:p>
          <a:p>
            <a:pPr>
              <a:buClr>
                <a:srgbClr val="DA7F24"/>
              </a:buClr>
              <a:buFont typeface="Wingdings" pitchFamily="2" charset="2"/>
              <a:buChar char="v"/>
            </a:pPr>
            <a:r>
              <a:rPr lang="en-US" sz="2000" dirty="0" smtClean="0">
                <a:solidFill>
                  <a:schemeClr val="accent6">
                    <a:lumMod val="50000"/>
                  </a:schemeClr>
                </a:solidFill>
              </a:rPr>
              <a:t>Deacons says “Let us attend, Amen”</a:t>
            </a:r>
            <a:endParaRPr lang="en-US" sz="2000" dirty="0">
              <a:solidFill>
                <a:schemeClr val="accent6">
                  <a:lumMod val="50000"/>
                </a:schemeClr>
              </a:solidFill>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183562" cy="838200"/>
          </a:xfrm>
        </p:spPr>
        <p:txBody>
          <a:bodyPr>
            <a:normAutofit fontScale="90000"/>
          </a:bodyPr>
          <a:lstStyle/>
          <a:p>
            <a:r>
              <a:rPr lang="en-US" sz="4000" dirty="0" smtClean="0"/>
              <a:t>The Institution Narrative :</a:t>
            </a:r>
            <a:r>
              <a:rPr lang="en-US" dirty="0" smtClean="0">
                <a:solidFill>
                  <a:schemeClr val="accent6">
                    <a:lumMod val="50000"/>
                  </a:schemeClr>
                </a:solidFill>
              </a:rPr>
              <a:t/>
            </a:r>
            <a:br>
              <a:rPr lang="en-US" dirty="0" smtClean="0">
                <a:solidFill>
                  <a:schemeClr val="accent6">
                    <a:lumMod val="50000"/>
                  </a:schemeClr>
                </a:solidFill>
              </a:rPr>
            </a:br>
            <a:endParaRPr lang="en-US" dirty="0"/>
          </a:p>
        </p:txBody>
      </p:sp>
      <p:sp>
        <p:nvSpPr>
          <p:cNvPr id="5" name="Rectangle 4"/>
          <p:cNvSpPr/>
          <p:nvPr/>
        </p:nvSpPr>
        <p:spPr>
          <a:xfrm>
            <a:off x="1066800" y="1524000"/>
            <a:ext cx="6705600" cy="3477875"/>
          </a:xfrm>
          <a:prstGeom prst="rect">
            <a:avLst/>
          </a:prstGeom>
        </p:spPr>
        <p:txBody>
          <a:bodyPr wrap="square">
            <a:spAutoFit/>
          </a:bodyPr>
          <a:lstStyle/>
          <a:p>
            <a:r>
              <a:rPr lang="en-US" sz="2000" dirty="0" smtClean="0">
                <a:solidFill>
                  <a:schemeClr val="accent6">
                    <a:lumMod val="50000"/>
                  </a:schemeClr>
                </a:solidFill>
              </a:rPr>
              <a:t>Abuna rises quickly, does the sign of the cross three times and prays, “And this Bread, He makes into His Holy Body”.</a:t>
            </a:r>
            <a:br>
              <a:rPr lang="en-US" sz="2000" dirty="0" smtClean="0">
                <a:solidFill>
                  <a:schemeClr val="accent6">
                    <a:lumMod val="50000"/>
                  </a:schemeClr>
                </a:solidFill>
              </a:rPr>
            </a:br>
            <a:r>
              <a:rPr lang="en-US" sz="2000" dirty="0" smtClean="0">
                <a:solidFill>
                  <a:schemeClr val="accent6">
                    <a:lumMod val="50000"/>
                  </a:schemeClr>
                </a:solidFill>
              </a:rPr>
              <a:t/>
            </a:r>
            <a:br>
              <a:rPr lang="en-US" sz="2000" dirty="0" smtClean="0">
                <a:solidFill>
                  <a:schemeClr val="accent6">
                    <a:lumMod val="50000"/>
                  </a:schemeClr>
                </a:solidFill>
              </a:rPr>
            </a:br>
            <a:r>
              <a:rPr lang="en-US" sz="2000" dirty="0" smtClean="0">
                <a:solidFill>
                  <a:schemeClr val="accent6">
                    <a:lumMod val="50000"/>
                  </a:schemeClr>
                </a:solidFill>
              </a:rPr>
              <a:t>He then kneels again and prays silently, </a:t>
            </a:r>
            <a:r>
              <a:rPr lang="en-US" sz="2000" i="1" dirty="0" smtClean="0">
                <a:solidFill>
                  <a:schemeClr val="accent6">
                    <a:lumMod val="50000"/>
                  </a:schemeClr>
                </a:solidFill>
              </a:rPr>
              <a:t>“Our Lord God and Savior Jesus Christ, given for the remission of sins and </a:t>
            </a:r>
            <a:r>
              <a:rPr lang="en-US" sz="2000" b="1" i="1" u="sng" dirty="0" smtClean="0">
                <a:solidFill>
                  <a:schemeClr val="accent6">
                    <a:lumMod val="50000"/>
                  </a:schemeClr>
                </a:solidFill>
              </a:rPr>
              <a:t>eternal</a:t>
            </a:r>
            <a:r>
              <a:rPr lang="en-US" sz="2000" i="1" dirty="0" smtClean="0">
                <a:solidFill>
                  <a:schemeClr val="accent6">
                    <a:lumMod val="50000"/>
                  </a:schemeClr>
                </a:solidFill>
              </a:rPr>
              <a:t> life to those who partake of Him”</a:t>
            </a:r>
            <a:endParaRPr lang="en-US" sz="2000" dirty="0" smtClean="0">
              <a:solidFill>
                <a:schemeClr val="accent6">
                  <a:lumMod val="50000"/>
                </a:schemeClr>
              </a:solidFill>
            </a:endParaRPr>
          </a:p>
          <a:p>
            <a:endParaRPr lang="en-US" sz="2000" dirty="0" smtClean="0">
              <a:solidFill>
                <a:schemeClr val="accent6">
                  <a:lumMod val="50000"/>
                </a:schemeClr>
              </a:solidFill>
            </a:endParaRPr>
          </a:p>
          <a:p>
            <a:r>
              <a:rPr lang="en-US" sz="2000" dirty="0" smtClean="0">
                <a:solidFill>
                  <a:schemeClr val="accent6">
                    <a:lumMod val="50000"/>
                  </a:schemeClr>
                </a:solidFill>
              </a:rPr>
              <a:t>The bread has now become the Body of Christ and the wine has become the Blood of Christ and remains so for the rest of the liturgy.</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838200" y="3886200"/>
            <a:ext cx="7772400" cy="1600200"/>
          </a:xfrm>
        </p:spPr>
        <p:txBody>
          <a:bodyPr>
            <a:normAutofit/>
          </a:bodyPr>
          <a:lstStyle/>
          <a:p>
            <a:pPr algn="ctr" fontAlgn="auto">
              <a:spcAft>
                <a:spcPts val="0"/>
              </a:spcAft>
              <a:buSzPct val="60000"/>
              <a:buFont typeface="Wingdings" pitchFamily="2" charset="2"/>
              <a:buChar char="v"/>
              <a:defRPr/>
            </a:pPr>
            <a:r>
              <a:rPr lang="en-US" sz="2400" b="0" dirty="0">
                <a:solidFill>
                  <a:srgbClr val="663300"/>
                </a:solidFill>
                <a:effectLst/>
                <a:latin typeface="FrizQuadrata BT" charset="0"/>
              </a:rPr>
              <a:t> May the blessings of St. Mary , </a:t>
            </a:r>
            <a:r>
              <a:rPr lang="en-US" sz="2400" b="0" dirty="0" smtClean="0">
                <a:solidFill>
                  <a:srgbClr val="663300"/>
                </a:solidFill>
                <a:effectLst/>
                <a:latin typeface="FrizQuadrata BT" charset="0"/>
              </a:rPr>
              <a:t>Archangel Michael, </a:t>
            </a:r>
            <a:br>
              <a:rPr lang="en-US" sz="2400" b="0" dirty="0" smtClean="0">
                <a:solidFill>
                  <a:srgbClr val="663300"/>
                </a:solidFill>
                <a:effectLst/>
                <a:latin typeface="FrizQuadrata BT" charset="0"/>
              </a:rPr>
            </a:br>
            <a:r>
              <a:rPr lang="en-US" sz="2400" b="0" dirty="0" smtClean="0">
                <a:solidFill>
                  <a:srgbClr val="663300"/>
                </a:solidFill>
                <a:effectLst/>
                <a:latin typeface="FrizQuadrata BT" charset="0"/>
              </a:rPr>
              <a:t> all </a:t>
            </a:r>
            <a:r>
              <a:rPr lang="en-US" sz="2400" b="0" dirty="0">
                <a:solidFill>
                  <a:srgbClr val="663300"/>
                </a:solidFill>
                <a:effectLst/>
                <a:latin typeface="FrizQuadrata BT" charset="0"/>
              </a:rPr>
              <a:t>the Saints and </a:t>
            </a:r>
            <a:r>
              <a:rPr lang="en-US" sz="2400" b="0" dirty="0" smtClean="0">
                <a:solidFill>
                  <a:srgbClr val="663300"/>
                </a:solidFill>
                <a:effectLst/>
                <a:latin typeface="FrizQuadrata BT" charset="0"/>
              </a:rPr>
              <a:t>all the </a:t>
            </a:r>
            <a:r>
              <a:rPr lang="en-US" sz="2400" b="0" dirty="0">
                <a:solidFill>
                  <a:srgbClr val="663300"/>
                </a:solidFill>
                <a:effectLst/>
                <a:latin typeface="FrizQuadrata BT" charset="0"/>
              </a:rPr>
              <a:t>martyrs be with us all. Amen</a:t>
            </a:r>
            <a:r>
              <a:rPr lang="en-US" sz="2400" dirty="0">
                <a:solidFill>
                  <a:srgbClr val="663300"/>
                </a:solidFill>
                <a:effectLst>
                  <a:outerShdw blurRad="38100" dist="38100" dir="2700000" algn="tl">
                    <a:srgbClr val="000000"/>
                  </a:outerShdw>
                </a:effectLst>
                <a:latin typeface="FrizQuadrata BT" charset="0"/>
              </a:rPr>
              <a:t/>
            </a:r>
            <a:br>
              <a:rPr lang="en-US" sz="2400" dirty="0">
                <a:solidFill>
                  <a:srgbClr val="663300"/>
                </a:solidFill>
                <a:effectLst>
                  <a:outerShdw blurRad="38100" dist="38100" dir="2700000" algn="tl">
                    <a:srgbClr val="000000"/>
                  </a:outerShdw>
                </a:effectLst>
                <a:latin typeface="FrizQuadrata BT" charset="0"/>
              </a:rPr>
            </a:br>
            <a:endParaRPr lang="en-US" dirty="0">
              <a:solidFill>
                <a:schemeClr val="accent1">
                  <a:tint val="88000"/>
                  <a:satMod val="150000"/>
                </a:schemeClr>
              </a:solidFill>
            </a:endParaRPr>
          </a:p>
        </p:txBody>
      </p:sp>
      <p:pic>
        <p:nvPicPr>
          <p:cNvPr id="12289" name="Picture 1"/>
          <p:cNvPicPr>
            <a:picLocks noChangeAspect="1" noChangeArrowheads="1"/>
          </p:cNvPicPr>
          <p:nvPr/>
        </p:nvPicPr>
        <p:blipFill>
          <a:blip r:embed="rId3" cstate="print"/>
          <a:srcRect/>
          <a:stretch>
            <a:fillRect/>
          </a:stretch>
        </p:blipFill>
        <p:spPr bwMode="auto">
          <a:xfrm>
            <a:off x="2514600" y="990600"/>
            <a:ext cx="3900487" cy="29257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6115</TotalTime>
  <Words>759</Words>
  <Application>Microsoft Office PowerPoint</Application>
  <PresentationFormat>On-screen Show (4:3)</PresentationFormat>
  <Paragraphs>110</Paragraphs>
  <Slides>26</Slides>
  <Notes>4</Notes>
  <HiddenSlides>3</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Aspect</vt:lpstr>
      <vt:lpstr>Jesus Christ the Sacrifice </vt:lpstr>
      <vt:lpstr>Beginning of the story;…</vt:lpstr>
      <vt:lpstr>Why the Sacrifice?</vt:lpstr>
      <vt:lpstr>God is eternal,  everything He does is eternal</vt:lpstr>
      <vt:lpstr>Our focus is on the sacrifice alone:</vt:lpstr>
      <vt:lpstr>The series:</vt:lpstr>
      <vt:lpstr>The Liturgy:</vt:lpstr>
      <vt:lpstr>Slide 8</vt:lpstr>
      <vt:lpstr>Slide 9</vt:lpstr>
      <vt:lpstr>Is there a relation between the sacrifice and incense?</vt:lpstr>
      <vt:lpstr>Slide 11</vt:lpstr>
      <vt:lpstr> </vt:lpstr>
      <vt:lpstr>Slide 13</vt:lpstr>
      <vt:lpstr>Offering of Incense:</vt:lpstr>
      <vt:lpstr>In the Doctrinal Liturgy  (Selection of the Lamb)</vt:lpstr>
      <vt:lpstr>In the Doctrinal Liturgy  (Baptizing the lamb)</vt:lpstr>
      <vt:lpstr>The Creed</vt:lpstr>
      <vt:lpstr>Prayer of Reconciliation</vt:lpstr>
      <vt:lpstr>Prayer of Reconciliation (2nd part)</vt:lpstr>
      <vt:lpstr>Prayer of Reconciliation (end)</vt:lpstr>
      <vt:lpstr>The Institution Narrative (Incensing the hands): </vt:lpstr>
      <vt:lpstr>The Institution Narrative : </vt:lpstr>
      <vt:lpstr>The Institution Narrative : </vt:lpstr>
      <vt:lpstr>The Institution Narrative : </vt:lpstr>
      <vt:lpstr>The Institution Narrative : </vt:lpstr>
      <vt:lpstr> May the blessings of St. Mary , Archangel Michael,   all the Saints and all the martyrs be with us all. Amen </vt:lpstr>
    </vt:vector>
  </TitlesOfParts>
  <Company>Schlumberger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Who is the Servant?</dc:title>
  <dc:creator>Eddy Ebeid</dc:creator>
  <cp:lastModifiedBy>Gerges Gad</cp:lastModifiedBy>
  <cp:revision>402</cp:revision>
  <dcterms:created xsi:type="dcterms:W3CDTF">2005-06-14T03:40:48Z</dcterms:created>
  <dcterms:modified xsi:type="dcterms:W3CDTF">2009-11-09T16:47:54Z</dcterms:modified>
</cp:coreProperties>
</file>